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3" r:id="rId2"/>
    <p:sldMasterId id="2147483665" r:id="rId3"/>
  </p:sldMasterIdLst>
  <p:notesMasterIdLst>
    <p:notesMasterId r:id="rId9"/>
  </p:notesMasterIdLst>
  <p:sldIdLst>
    <p:sldId id="256" r:id="rId4"/>
    <p:sldId id="257" r:id="rId5"/>
    <p:sldId id="258" r:id="rId6"/>
    <p:sldId id="259" r:id="rId7"/>
    <p:sldId id="260" r:id="rId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77"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3424C638-563F-4D74-9D41-89263C8F0CC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19A6DF-D451-474A-B091-036A480E102E}" type="slidenum">
              <a:rPr lang="en-US"/>
              <a:pPr/>
              <a:t>1</a:t>
            </a:fld>
            <a:endParaRPr lang="en-US"/>
          </a:p>
        </p:txBody>
      </p:sp>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t>My autobiography title page. The Raiders are my favorite football team.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069C0A-68EC-4C40-A5BF-331F1AA38309}" type="slidenum">
              <a:rPr lang="en-US"/>
              <a:pPr/>
              <a:t>2</a:t>
            </a:fld>
            <a:endParaRPr lang="en-US"/>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t>These are thing I enjoy to doing. My favorite thing on here I enjoy to do is football.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E03508-D417-428A-B19F-3C19F52F420C}" type="slidenum">
              <a:rPr lang="en-US"/>
              <a:pPr/>
              <a:t>3</a:t>
            </a:fld>
            <a:endParaRPr lang="en-US"/>
          </a:p>
        </p:txBody>
      </p:sp>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t>These are my favorites. My favorite color, football team, food, car, and movie.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6442-9E5A-463F-ACFA-95595CFEC6D7}" type="slidenum">
              <a:rPr lang="en-US"/>
              <a:pPr/>
              <a:t>4</a:t>
            </a:fld>
            <a:endParaRPr lang="en-US"/>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t>This is history about where I have been and where I was born.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831F34-014F-4BEF-8F09-E5D2FFAE5D27}" type="slidenum">
              <a:rPr lang="en-US"/>
              <a:pPr/>
              <a:t>5</a:t>
            </a:fld>
            <a:endParaRPr lang="en-US"/>
          </a:p>
        </p:txBody>
      </p:sp>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a:t>These are my goals for the future and right know. The picture says “Keep your head and your heart in the right direction and you’ll never have to worry about your feet.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26626" name="Group 2"/>
          <p:cNvGrpSpPr>
            <a:grpSpLocks/>
          </p:cNvGrpSpPr>
          <p:nvPr/>
        </p:nvGrpSpPr>
        <p:grpSpPr bwMode="auto">
          <a:xfrm>
            <a:off x="0" y="6350"/>
            <a:ext cx="9140825" cy="6851650"/>
            <a:chOff x="0" y="4"/>
            <a:chExt cx="5758" cy="4316"/>
          </a:xfrm>
        </p:grpSpPr>
        <p:grpSp>
          <p:nvGrpSpPr>
            <p:cNvPr id="26627" name="Group 3"/>
            <p:cNvGrpSpPr>
              <a:grpSpLocks/>
            </p:cNvGrpSpPr>
            <p:nvPr/>
          </p:nvGrpSpPr>
          <p:grpSpPr bwMode="auto">
            <a:xfrm>
              <a:off x="0" y="1161"/>
              <a:ext cx="5758" cy="3159"/>
              <a:chOff x="0" y="1161"/>
              <a:chExt cx="5758" cy="3159"/>
            </a:xfrm>
          </p:grpSpPr>
          <p:sp>
            <p:nvSpPr>
              <p:cNvPr id="26628"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26629"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sp>
          <p:nvSpPr>
            <p:cNvPr id="26630"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26631"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26632"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grpSp>
          <p:nvGrpSpPr>
            <p:cNvPr id="26633" name="Group 9"/>
            <p:cNvGrpSpPr>
              <a:grpSpLocks/>
            </p:cNvGrpSpPr>
            <p:nvPr/>
          </p:nvGrpSpPr>
          <p:grpSpPr bwMode="auto">
            <a:xfrm>
              <a:off x="348" y="4"/>
              <a:ext cx="5410" cy="4316"/>
              <a:chOff x="348" y="4"/>
              <a:chExt cx="5410" cy="4316"/>
            </a:xfrm>
          </p:grpSpPr>
          <p:sp>
            <p:nvSpPr>
              <p:cNvPr id="26634"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26635"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26636"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26637"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26638"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26639"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26640" name="Rectangle 16"/>
          <p:cNvSpPr>
            <a:spLocks noGrp="1" noChangeArrowheads="1"/>
          </p:cNvSpPr>
          <p:nvPr>
            <p:ph type="ctrTitle" sz="quarter"/>
          </p:nvPr>
        </p:nvSpPr>
        <p:spPr>
          <a:xfrm>
            <a:off x="1066800" y="1997075"/>
            <a:ext cx="7086600" cy="1431925"/>
          </a:xfrm>
        </p:spPr>
        <p:txBody>
          <a:bodyPr anchor="b"/>
          <a:lstStyle>
            <a:lvl1pPr>
              <a:defRPr/>
            </a:lvl1pPr>
          </a:lstStyle>
          <a:p>
            <a:r>
              <a:rPr lang="en-US"/>
              <a:t>Click to edit Master title style</a:t>
            </a:r>
          </a:p>
        </p:txBody>
      </p:sp>
      <p:sp>
        <p:nvSpPr>
          <p:cNvPr id="26641"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64" charset="2"/>
              <a:buNone/>
              <a:defRPr/>
            </a:lvl1pPr>
          </a:lstStyle>
          <a:p>
            <a:r>
              <a:rPr lang="en-US"/>
              <a:t>Click to edit Master subtitle style</a:t>
            </a:r>
          </a:p>
        </p:txBody>
      </p:sp>
      <p:sp>
        <p:nvSpPr>
          <p:cNvPr id="26642" name="Rectangle 18"/>
          <p:cNvSpPr>
            <a:spLocks noGrp="1" noChangeArrowheads="1"/>
          </p:cNvSpPr>
          <p:nvPr>
            <p:ph type="dt" sz="quarter" idx="2"/>
          </p:nvPr>
        </p:nvSpPr>
        <p:spPr/>
        <p:txBody>
          <a:bodyPr/>
          <a:lstStyle>
            <a:lvl1pPr>
              <a:defRPr/>
            </a:lvl1pPr>
          </a:lstStyle>
          <a:p>
            <a:endParaRPr lang="en-US"/>
          </a:p>
        </p:txBody>
      </p:sp>
      <p:sp>
        <p:nvSpPr>
          <p:cNvPr id="26643" name="Rectangle 19"/>
          <p:cNvSpPr>
            <a:spLocks noGrp="1" noChangeArrowheads="1"/>
          </p:cNvSpPr>
          <p:nvPr>
            <p:ph type="ftr" sz="quarter" idx="3"/>
          </p:nvPr>
        </p:nvSpPr>
        <p:spPr>
          <a:xfrm>
            <a:off x="3352800" y="6248400"/>
            <a:ext cx="2895600" cy="457200"/>
          </a:xfrm>
        </p:spPr>
        <p:txBody>
          <a:bodyPr/>
          <a:lstStyle>
            <a:lvl1pPr>
              <a:defRPr/>
            </a:lvl1pPr>
          </a:lstStyle>
          <a:p>
            <a:endParaRPr lang="en-US"/>
          </a:p>
        </p:txBody>
      </p:sp>
      <p:sp>
        <p:nvSpPr>
          <p:cNvPr id="26644" name="Rectangle 20"/>
          <p:cNvSpPr>
            <a:spLocks noGrp="1" noChangeArrowheads="1"/>
          </p:cNvSpPr>
          <p:nvPr>
            <p:ph type="sldNum" sz="quarter" idx="4"/>
          </p:nvPr>
        </p:nvSpPr>
        <p:spPr/>
        <p:txBody>
          <a:bodyPr/>
          <a:lstStyle>
            <a:lvl1pPr>
              <a:defRPr/>
            </a:lvl1pPr>
          </a:lstStyle>
          <a:p>
            <a:fld id="{9D64E48E-F549-41CC-A242-8A3A54503BF3}" type="slidenum">
              <a:rPr lang="en-US"/>
              <a:pPr/>
              <a:t>‹#›</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6640"/>
                                        </p:tgtEl>
                                        <p:attrNameLst>
                                          <p:attrName>style.visibility</p:attrName>
                                        </p:attrNameLst>
                                      </p:cBhvr>
                                      <p:to>
                                        <p:strVal val="visible"/>
                                      </p:to>
                                    </p:set>
                                    <p:animEffect transition="in" filter="fade">
                                      <p:cBhvr>
                                        <p:cTn id="7" dur="800" decel="100000"/>
                                        <p:tgtEl>
                                          <p:spTgt spid="26640"/>
                                        </p:tgtEl>
                                      </p:cBhvr>
                                    </p:animEffect>
                                    <p:anim calcmode="lin" valueType="num">
                                      <p:cBhvr>
                                        <p:cTn id="8" dur="800" decel="100000" fill="hold"/>
                                        <p:tgtEl>
                                          <p:spTgt spid="26640"/>
                                        </p:tgtEl>
                                        <p:attrNameLst>
                                          <p:attrName>style.rotation</p:attrName>
                                        </p:attrNameLst>
                                      </p:cBhvr>
                                      <p:tavLst>
                                        <p:tav tm="0">
                                          <p:val>
                                            <p:fltVal val="-90"/>
                                          </p:val>
                                        </p:tav>
                                        <p:tav tm="100000">
                                          <p:val>
                                            <p:fltVal val="0"/>
                                          </p:val>
                                        </p:tav>
                                      </p:tavLst>
                                    </p:anim>
                                    <p:anim calcmode="lin" valueType="num">
                                      <p:cBhvr>
                                        <p:cTn id="9" dur="800" decel="100000" fill="hold"/>
                                        <p:tgtEl>
                                          <p:spTgt spid="26640"/>
                                        </p:tgtEl>
                                        <p:attrNameLst>
                                          <p:attrName>ppt_x</p:attrName>
                                        </p:attrNameLst>
                                      </p:cBhvr>
                                      <p:tavLst>
                                        <p:tav tm="0">
                                          <p:val>
                                            <p:strVal val="#ppt_x+0.4"/>
                                          </p:val>
                                        </p:tav>
                                        <p:tav tm="100000">
                                          <p:val>
                                            <p:strVal val="#ppt_x-0.05"/>
                                          </p:val>
                                        </p:tav>
                                      </p:tavLst>
                                    </p:anim>
                                    <p:anim calcmode="lin" valueType="num">
                                      <p:cBhvr>
                                        <p:cTn id="10" dur="800" decel="100000" fill="hold"/>
                                        <p:tgtEl>
                                          <p:spTgt spid="2664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664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664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6641">
                                            <p:txEl>
                                              <p:pRg st="0" end="0"/>
                                            </p:txEl>
                                          </p:spTgt>
                                        </p:tgtEl>
                                        <p:attrNameLst>
                                          <p:attrName>style.visibility</p:attrName>
                                        </p:attrNameLst>
                                      </p:cBhvr>
                                      <p:to>
                                        <p:strVal val="visible"/>
                                      </p:to>
                                    </p:set>
                                    <p:animEffect transition="in" filter="fade">
                                      <p:cBhvr>
                                        <p:cTn id="17" dur="1000"/>
                                        <p:tgtEl>
                                          <p:spTgt spid="26641">
                                            <p:txEl>
                                              <p:pRg st="0" end="0"/>
                                            </p:txEl>
                                          </p:spTgt>
                                        </p:tgtEl>
                                      </p:cBhvr>
                                    </p:animEffect>
                                    <p:anim calcmode="lin" valueType="num">
                                      <p:cBhvr>
                                        <p:cTn id="18" dur="1000" fill="hold"/>
                                        <p:tgtEl>
                                          <p:spTgt spid="2664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664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40" grpId="0"/>
      <p:bldP spid="26641" grpId="0" build="p">
        <p:tmplLst>
          <p:tmpl lvl="1">
            <p:tnLst>
              <p:par>
                <p:cTn presetID="47" presetClass="entr" presetSubtype="0" fill="hold" nodeType="clickEffect">
                  <p:stCondLst>
                    <p:cond delay="0"/>
                  </p:stCondLst>
                  <p:childTnLst>
                    <p:set>
                      <p:cBhvr>
                        <p:cTn dur="1" fill="hold">
                          <p:stCondLst>
                            <p:cond delay="0"/>
                          </p:stCondLst>
                        </p:cTn>
                        <p:tgtEl>
                          <p:spTgt spid="26641"/>
                        </p:tgtEl>
                        <p:attrNameLst>
                          <p:attrName>style.visibility</p:attrName>
                        </p:attrNameLst>
                      </p:cBhvr>
                      <p:to>
                        <p:strVal val="visible"/>
                      </p:to>
                    </p:set>
                    <p:animEffect transition="in" filter="fade">
                      <p:cBhvr>
                        <p:cTn dur="1000"/>
                        <p:tgtEl>
                          <p:spTgt spid="26641"/>
                        </p:tgtEl>
                      </p:cBhvr>
                    </p:animEffect>
                    <p:anim calcmode="lin" valueType="num">
                      <p:cBhvr>
                        <p:cTn dur="1000" fill="hold"/>
                        <p:tgtEl>
                          <p:spTgt spid="26641"/>
                        </p:tgtEl>
                        <p:attrNameLst>
                          <p:attrName>ppt_x</p:attrName>
                        </p:attrNameLst>
                      </p:cBhvr>
                      <p:tavLst>
                        <p:tav tm="0">
                          <p:val>
                            <p:strVal val="#ppt_x"/>
                          </p:val>
                        </p:tav>
                        <p:tav tm="100000">
                          <p:val>
                            <p:strVal val="#ppt_x"/>
                          </p:val>
                        </p:tav>
                      </p:tavLst>
                    </p:anim>
                    <p:anim calcmode="lin" valueType="num">
                      <p:cBhvr>
                        <p:cTn dur="1000" fill="hold"/>
                        <p:tgtEl>
                          <p:spTgt spid="2664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D59FDB-A7E5-4B85-B176-9CB9BBA5DBA3}" type="slidenum">
              <a:rPr lang="en-US"/>
              <a:pPr/>
              <a:t>‹#›</a:t>
            </a:fld>
            <a:endParaRPr lang="en-US"/>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304800"/>
            <a:ext cx="18859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04800"/>
            <a:ext cx="55054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CF9D2B-0E23-498D-8076-B2B1618E3FE0}" type="slidenum">
              <a:rPr lang="en-US"/>
              <a:pPr/>
              <a:t>‹#›</a:t>
            </a:fld>
            <a:endParaRPr lang="en-US"/>
          </a:p>
        </p:txBody>
      </p:sp>
    </p:spTree>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4290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05600" y="6248400"/>
            <a:ext cx="1905000" cy="457200"/>
          </a:xfrm>
        </p:spPr>
        <p:txBody>
          <a:bodyPr/>
          <a:lstStyle>
            <a:lvl1pPr>
              <a:defRPr/>
            </a:lvl1pPr>
          </a:lstStyle>
          <a:p>
            <a:fld id="{92536A40-CCF1-40F2-AFB7-11CB4A2D9915}" type="slidenum">
              <a:rPr lang="en-US"/>
              <a:pPr/>
              <a:t>‹#›</a:t>
            </a:fld>
            <a:endParaRPr lang="en-US"/>
          </a:p>
        </p:txBody>
      </p:sp>
    </p:spTree>
  </p:cSld>
  <p:clrMapOvr>
    <a:masterClrMapping/>
  </p:clrMapOvr>
  <p:transition>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2438400"/>
            <a:ext cx="9144000" cy="4046538"/>
            <a:chOff x="0" y="1536"/>
            <a:chExt cx="5760" cy="2549"/>
          </a:xfrm>
        </p:grpSpPr>
        <p:sp>
          <p:nvSpPr>
            <p:cNvPr id="28675"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endParaRPr lang="en-US"/>
            </a:p>
          </p:txBody>
        </p:sp>
        <p:sp>
          <p:nvSpPr>
            <p:cNvPr id="28676" name="Freeform 4"/>
            <p:cNvSpPr>
              <a:spLocks/>
            </p:cNvSpPr>
            <p:nvPr userDrawn="1"/>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endParaRPr lang="en-US"/>
            </a:p>
          </p:txBody>
        </p:sp>
        <p:sp>
          <p:nvSpPr>
            <p:cNvPr id="28677" name="Freeform 5"/>
            <p:cNvSpPr>
              <a:spLocks/>
            </p:cNvSpPr>
            <p:nvPr userDrawn="1"/>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endParaRPr lang="en-US"/>
            </a:p>
          </p:txBody>
        </p:sp>
        <p:sp>
          <p:nvSpPr>
            <p:cNvPr id="28678" name="Freeform 6"/>
            <p:cNvSpPr>
              <a:spLocks/>
            </p:cNvSpPr>
            <p:nvPr userDrawn="1"/>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endParaRPr lang="en-US"/>
            </a:p>
          </p:txBody>
        </p:sp>
        <p:sp>
          <p:nvSpPr>
            <p:cNvPr id="28679" name="Freeform 7"/>
            <p:cNvSpPr>
              <a:spLocks/>
            </p:cNvSpPr>
            <p:nvPr userDrawn="1"/>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endParaRPr lang="en-US"/>
            </a:p>
          </p:txBody>
        </p:sp>
        <p:sp>
          <p:nvSpPr>
            <p:cNvPr id="28680" name="Freeform 8"/>
            <p:cNvSpPr>
              <a:spLocks/>
            </p:cNvSpPr>
            <p:nvPr userDrawn="1"/>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endParaRPr lang="en-US"/>
            </a:p>
          </p:txBody>
        </p:sp>
        <p:sp>
          <p:nvSpPr>
            <p:cNvPr id="28681" name="Freeform 9"/>
            <p:cNvSpPr>
              <a:spLocks/>
            </p:cNvSpPr>
            <p:nvPr userDrawn="1"/>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endParaRPr lang="en-US"/>
            </a:p>
          </p:txBody>
        </p:sp>
        <p:sp>
          <p:nvSpPr>
            <p:cNvPr id="28682" name="Freeform 10"/>
            <p:cNvSpPr>
              <a:spLocks/>
            </p:cNvSpPr>
            <p:nvPr userDrawn="1"/>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endParaRPr lang="en-US"/>
            </a:p>
          </p:txBody>
        </p:sp>
        <p:sp>
          <p:nvSpPr>
            <p:cNvPr id="28683" name="Freeform 11"/>
            <p:cNvSpPr>
              <a:spLocks/>
            </p:cNvSpPr>
            <p:nvPr userDrawn="1"/>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endParaRPr lang="en-US"/>
            </a:p>
          </p:txBody>
        </p:sp>
        <p:sp>
          <p:nvSpPr>
            <p:cNvPr id="28684" name="Freeform 12"/>
            <p:cNvSpPr>
              <a:spLocks/>
            </p:cNvSpPr>
            <p:nvPr userDrawn="1"/>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endParaRPr lang="en-US"/>
            </a:p>
          </p:txBody>
        </p:sp>
        <p:sp>
          <p:nvSpPr>
            <p:cNvPr id="28685" name="Freeform 13"/>
            <p:cNvSpPr>
              <a:spLocks/>
            </p:cNvSpPr>
            <p:nvPr userDrawn="1"/>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endParaRPr lang="en-US"/>
            </a:p>
          </p:txBody>
        </p:sp>
        <p:sp>
          <p:nvSpPr>
            <p:cNvPr id="28686" name="Freeform 14"/>
            <p:cNvSpPr>
              <a:spLocks/>
            </p:cNvSpPr>
            <p:nvPr userDrawn="1"/>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endParaRPr lang="en-US"/>
            </a:p>
          </p:txBody>
        </p:sp>
        <p:sp>
          <p:nvSpPr>
            <p:cNvPr id="28687" name="Freeform 15"/>
            <p:cNvSpPr>
              <a:spLocks/>
            </p:cNvSpPr>
            <p:nvPr userDrawn="1"/>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endParaRPr lang="en-US"/>
            </a:p>
          </p:txBody>
        </p:sp>
        <p:sp>
          <p:nvSpPr>
            <p:cNvPr id="28688" name="Freeform 16"/>
            <p:cNvSpPr>
              <a:spLocks/>
            </p:cNvSpPr>
            <p:nvPr userDrawn="1"/>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endParaRPr lang="en-US"/>
            </a:p>
          </p:txBody>
        </p:sp>
        <p:sp>
          <p:nvSpPr>
            <p:cNvPr id="28689" name="Freeform 17"/>
            <p:cNvSpPr>
              <a:spLocks/>
            </p:cNvSpPr>
            <p:nvPr userDrawn="1"/>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endParaRPr lang="en-US"/>
            </a:p>
          </p:txBody>
        </p:sp>
      </p:grpSp>
      <p:sp>
        <p:nvSpPr>
          <p:cNvPr id="28690" name="Rectangle 18"/>
          <p:cNvSpPr>
            <a:spLocks noGrp="1" noChangeArrowheads="1"/>
          </p:cNvSpPr>
          <p:nvPr>
            <p:ph type="ctrTitle" sz="quarter"/>
          </p:nvPr>
        </p:nvSpPr>
        <p:spPr>
          <a:xfrm>
            <a:off x="685800" y="1768475"/>
            <a:ext cx="7772400" cy="1736725"/>
          </a:xfrm>
        </p:spPr>
        <p:txBody>
          <a:bodyPr anchor="b"/>
          <a:lstStyle>
            <a:lvl1pPr>
              <a:defRPr sz="5400"/>
            </a:lvl1pPr>
          </a:lstStyle>
          <a:p>
            <a:r>
              <a:rPr lang="en-US"/>
              <a:t>Click to edit Master title style</a:t>
            </a:r>
          </a:p>
        </p:txBody>
      </p:sp>
      <p:sp>
        <p:nvSpPr>
          <p:cNvPr id="28691" name="Rectangle 19"/>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28692" name="Rectangle 20"/>
          <p:cNvSpPr>
            <a:spLocks noGrp="1" noChangeArrowheads="1"/>
          </p:cNvSpPr>
          <p:nvPr>
            <p:ph type="dt" sz="quarter" idx="2"/>
          </p:nvPr>
        </p:nvSpPr>
        <p:spPr/>
        <p:txBody>
          <a:bodyPr/>
          <a:lstStyle>
            <a:lvl1pPr>
              <a:defRPr/>
            </a:lvl1pPr>
          </a:lstStyle>
          <a:p>
            <a:endParaRPr lang="en-US"/>
          </a:p>
        </p:txBody>
      </p:sp>
      <p:sp>
        <p:nvSpPr>
          <p:cNvPr id="28693" name="Rectangle 21"/>
          <p:cNvSpPr>
            <a:spLocks noGrp="1" noChangeArrowheads="1"/>
          </p:cNvSpPr>
          <p:nvPr>
            <p:ph type="ftr" sz="quarter" idx="3"/>
          </p:nvPr>
        </p:nvSpPr>
        <p:spPr/>
        <p:txBody>
          <a:bodyPr/>
          <a:lstStyle>
            <a:lvl1pPr>
              <a:defRPr/>
            </a:lvl1pPr>
          </a:lstStyle>
          <a:p>
            <a:endParaRPr lang="en-US"/>
          </a:p>
        </p:txBody>
      </p:sp>
      <p:sp>
        <p:nvSpPr>
          <p:cNvPr id="28694" name="Rectangle 22"/>
          <p:cNvSpPr>
            <a:spLocks noGrp="1" noChangeArrowheads="1"/>
          </p:cNvSpPr>
          <p:nvPr>
            <p:ph type="sldNum" sz="quarter" idx="4"/>
          </p:nvPr>
        </p:nvSpPr>
        <p:spPr/>
        <p:txBody>
          <a:bodyPr/>
          <a:lstStyle>
            <a:lvl1pPr>
              <a:defRPr/>
            </a:lvl1pPr>
          </a:lstStyle>
          <a:p>
            <a:fld id="{4AE5D59F-CFB2-4D65-90B7-C6DD6DA4CE9B}" type="slidenum">
              <a:rPr lang="en-US"/>
              <a:pPr/>
              <a:t>‹#›</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8690"/>
                                        </p:tgtEl>
                                        <p:attrNameLst>
                                          <p:attrName>style.visibility</p:attrName>
                                        </p:attrNameLst>
                                      </p:cBhvr>
                                      <p:to>
                                        <p:strVal val="visible"/>
                                      </p:to>
                                    </p:set>
                                    <p:animEffect transition="in" filter="fade">
                                      <p:cBhvr>
                                        <p:cTn id="7" dur="800" decel="100000"/>
                                        <p:tgtEl>
                                          <p:spTgt spid="28690"/>
                                        </p:tgtEl>
                                      </p:cBhvr>
                                    </p:animEffect>
                                    <p:anim calcmode="lin" valueType="num">
                                      <p:cBhvr>
                                        <p:cTn id="8" dur="800" decel="100000" fill="hold"/>
                                        <p:tgtEl>
                                          <p:spTgt spid="28690"/>
                                        </p:tgtEl>
                                        <p:attrNameLst>
                                          <p:attrName>style.rotation</p:attrName>
                                        </p:attrNameLst>
                                      </p:cBhvr>
                                      <p:tavLst>
                                        <p:tav tm="0">
                                          <p:val>
                                            <p:fltVal val="-90"/>
                                          </p:val>
                                        </p:tav>
                                        <p:tav tm="100000">
                                          <p:val>
                                            <p:fltVal val="0"/>
                                          </p:val>
                                        </p:tav>
                                      </p:tavLst>
                                    </p:anim>
                                    <p:anim calcmode="lin" valueType="num">
                                      <p:cBhvr>
                                        <p:cTn id="9" dur="800" decel="100000" fill="hold"/>
                                        <p:tgtEl>
                                          <p:spTgt spid="28690"/>
                                        </p:tgtEl>
                                        <p:attrNameLst>
                                          <p:attrName>ppt_x</p:attrName>
                                        </p:attrNameLst>
                                      </p:cBhvr>
                                      <p:tavLst>
                                        <p:tav tm="0">
                                          <p:val>
                                            <p:strVal val="#ppt_x+0.4"/>
                                          </p:val>
                                        </p:tav>
                                        <p:tav tm="100000">
                                          <p:val>
                                            <p:strVal val="#ppt_x-0.05"/>
                                          </p:val>
                                        </p:tav>
                                      </p:tavLst>
                                    </p:anim>
                                    <p:anim calcmode="lin" valueType="num">
                                      <p:cBhvr>
                                        <p:cTn id="10" dur="800" decel="100000" fill="hold"/>
                                        <p:tgtEl>
                                          <p:spTgt spid="2869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869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869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8691">
                                            <p:txEl>
                                              <p:pRg st="0" end="0"/>
                                            </p:txEl>
                                          </p:spTgt>
                                        </p:tgtEl>
                                        <p:attrNameLst>
                                          <p:attrName>style.visibility</p:attrName>
                                        </p:attrNameLst>
                                      </p:cBhvr>
                                      <p:to>
                                        <p:strVal val="visible"/>
                                      </p:to>
                                    </p:set>
                                    <p:animEffect transition="in" filter="fade">
                                      <p:cBhvr>
                                        <p:cTn id="17" dur="1000"/>
                                        <p:tgtEl>
                                          <p:spTgt spid="28691">
                                            <p:txEl>
                                              <p:pRg st="0" end="0"/>
                                            </p:txEl>
                                          </p:spTgt>
                                        </p:tgtEl>
                                      </p:cBhvr>
                                    </p:animEffect>
                                    <p:anim calcmode="lin" valueType="num">
                                      <p:cBhvr>
                                        <p:cTn id="18" dur="1000" fill="hold"/>
                                        <p:tgtEl>
                                          <p:spTgt spid="2869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869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90" grpId="0"/>
      <p:bldP spid="28691" grpId="0" build="p">
        <p:tmplLst>
          <p:tmpl lvl="1">
            <p:tnLst>
              <p:par>
                <p:cTn presetID="47" presetClass="entr" presetSubtype="0" fill="hold" nodeType="clickEffect">
                  <p:stCondLst>
                    <p:cond delay="0"/>
                  </p:stCondLst>
                  <p:childTnLst>
                    <p:set>
                      <p:cBhvr>
                        <p:cTn dur="1" fill="hold">
                          <p:stCondLst>
                            <p:cond delay="0"/>
                          </p:stCondLst>
                        </p:cTn>
                        <p:tgtEl>
                          <p:spTgt spid="28691"/>
                        </p:tgtEl>
                        <p:attrNameLst>
                          <p:attrName>style.visibility</p:attrName>
                        </p:attrNameLst>
                      </p:cBhvr>
                      <p:to>
                        <p:strVal val="visible"/>
                      </p:to>
                    </p:set>
                    <p:animEffect transition="in" filter="fade">
                      <p:cBhvr>
                        <p:cTn dur="1000"/>
                        <p:tgtEl>
                          <p:spTgt spid="28691"/>
                        </p:tgtEl>
                      </p:cBhvr>
                    </p:animEffect>
                    <p:anim calcmode="lin" valueType="num">
                      <p:cBhvr>
                        <p:cTn dur="1000" fill="hold"/>
                        <p:tgtEl>
                          <p:spTgt spid="28691"/>
                        </p:tgtEl>
                        <p:attrNameLst>
                          <p:attrName>ppt_x</p:attrName>
                        </p:attrNameLst>
                      </p:cBhvr>
                      <p:tavLst>
                        <p:tav tm="0">
                          <p:val>
                            <p:strVal val="#ppt_x"/>
                          </p:val>
                        </p:tav>
                        <p:tav tm="100000">
                          <p:val>
                            <p:strVal val="#ppt_x"/>
                          </p:val>
                        </p:tav>
                      </p:tavLst>
                    </p:anim>
                    <p:anim calcmode="lin" valueType="num">
                      <p:cBhvr>
                        <p:cTn dur="1000" fill="hold"/>
                        <p:tgtEl>
                          <p:spTgt spid="2869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77FE8B-DB95-4555-82B7-EDA5B0D607F0}" type="slidenum">
              <a:rPr lang="en-US"/>
              <a:pPr/>
              <a:t>‹#›</a:t>
            </a:fld>
            <a:endParaRPr lang="en-US"/>
          </a:p>
        </p:txBody>
      </p:sp>
    </p:spTree>
  </p:cSld>
  <p:clrMapOvr>
    <a:masterClrMapping/>
  </p:clrMapOvr>
  <p:transition>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E21EC0C-7017-4A57-B5B2-C92CDD50A3BB}" type="slidenum">
              <a:rPr lang="en-US"/>
              <a:pPr/>
              <a:t>‹#›</a:t>
            </a:fld>
            <a:endParaRPr lang="en-US"/>
          </a:p>
        </p:txBody>
      </p:sp>
    </p:spTree>
  </p:cSld>
  <p:clrMapOvr>
    <a:masterClrMapping/>
  </p:clrMapOvr>
  <p:transition>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90EE355-7402-438A-89B2-5F64AEDD5A48}" type="slidenum">
              <a:rPr lang="en-US"/>
              <a:pPr/>
              <a:t>‹#›</a:t>
            </a:fld>
            <a:endParaRPr lang="en-US"/>
          </a:p>
        </p:txBody>
      </p:sp>
    </p:spTree>
  </p:cSld>
  <p:clrMapOvr>
    <a:masterClrMapping/>
  </p:clrMapOvr>
  <p:transition>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015245C-3CF5-437F-BC3A-96FFC361431D}" type="slidenum">
              <a:rPr lang="en-US"/>
              <a:pPr/>
              <a:t>‹#›</a:t>
            </a:fld>
            <a:endParaRPr lang="en-US"/>
          </a:p>
        </p:txBody>
      </p:sp>
    </p:spTree>
  </p:cSld>
  <p:clrMapOvr>
    <a:masterClrMapping/>
  </p:clrMapOvr>
  <p:transition>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51204A8-DAEF-47C5-8928-6146A364907F}" type="slidenum">
              <a:rPr lang="en-US"/>
              <a:pPr/>
              <a:t>‹#›</a:t>
            </a:fld>
            <a:endParaRPr lang="en-US"/>
          </a:p>
        </p:txBody>
      </p:sp>
    </p:spTree>
  </p:cSld>
  <p:clrMapOvr>
    <a:masterClrMapping/>
  </p:clrMapOvr>
  <p:transition>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DD9AF17-6EBC-41E2-8686-F41D58D3A0A2}" type="slidenum">
              <a:rPr lang="en-US"/>
              <a:pPr/>
              <a:t>‹#›</a:t>
            </a:fld>
            <a:endParaRPr lang="en-US"/>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5B9AC6-7D61-4E2E-88BB-7CEB5B9708FD}" type="slidenum">
              <a:rPr lang="en-US"/>
              <a:pPr/>
              <a:t>‹#›</a:t>
            </a:fld>
            <a:endParaRPr lang="en-US"/>
          </a:p>
        </p:txBody>
      </p:sp>
    </p:spTree>
  </p:cSld>
  <p:clrMapOvr>
    <a:masterClrMapping/>
  </p:clrMapOvr>
  <p:transition>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D605D90-E9B5-4C87-A321-82C893848887}" type="slidenum">
              <a:rPr lang="en-US"/>
              <a:pPr/>
              <a:t>‹#›</a:t>
            </a:fld>
            <a:endParaRPr lang="en-US"/>
          </a:p>
        </p:txBody>
      </p:sp>
    </p:spTree>
  </p:cSld>
  <p:clrMapOvr>
    <a:masterClrMapping/>
  </p:clrMapOvr>
  <p:transition>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A75010-2E77-4F66-B340-E507C6CFC5D8}" type="slidenum">
              <a:rPr lang="en-US"/>
              <a:pPr/>
              <a:t>‹#›</a:t>
            </a:fld>
            <a:endParaRPr lang="en-US"/>
          </a:p>
        </p:txBody>
      </p:sp>
    </p:spTree>
  </p:cSld>
  <p:clrMapOvr>
    <a:masterClrMapping/>
  </p:clrMapOvr>
  <p:transition>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0D2CB0-7025-4862-BCDC-E963DAAF1E2E}" type="slidenum">
              <a:rPr lang="en-US"/>
              <a:pPr/>
              <a:t>‹#›</a:t>
            </a:fld>
            <a:endParaRPr lang="en-US"/>
          </a:p>
        </p:txBody>
      </p:sp>
    </p:spTree>
  </p:cSld>
  <p:clrMapOvr>
    <a:masterClrMapping/>
  </p:clrMapOvr>
  <p:transition>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88E6C75-7FAA-4BAC-A074-C00D89873DFC}" type="slidenum">
              <a:rPr lang="en-US"/>
              <a:pPr/>
              <a:t>‹#›</a:t>
            </a:fld>
            <a:endParaRPr lang="en-US"/>
          </a:p>
        </p:txBody>
      </p:sp>
    </p:spTree>
  </p:cSld>
  <p:clrMapOvr>
    <a:masterClrMapping/>
  </p:clrMapOvr>
  <p:transition>
    <p:comb/>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33794" name="Group 2"/>
          <p:cNvGrpSpPr>
            <a:grpSpLocks/>
          </p:cNvGrpSpPr>
          <p:nvPr/>
        </p:nvGrpSpPr>
        <p:grpSpPr bwMode="auto">
          <a:xfrm>
            <a:off x="3800475" y="1789113"/>
            <a:ext cx="5340350" cy="5056187"/>
            <a:chOff x="2394" y="1127"/>
            <a:chExt cx="3364" cy="3185"/>
          </a:xfrm>
        </p:grpSpPr>
        <p:sp>
          <p:nvSpPr>
            <p:cNvPr id="3379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79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endParaRPr lang="en-US"/>
            </a:p>
          </p:txBody>
        </p:sp>
        <p:sp>
          <p:nvSpPr>
            <p:cNvPr id="3379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79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79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80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80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80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80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80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0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0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endParaRPr lang="en-US"/>
            </a:p>
          </p:txBody>
        </p:sp>
        <p:sp>
          <p:nvSpPr>
            <p:cNvPr id="3380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endParaRPr lang="en-US"/>
            </a:p>
          </p:txBody>
        </p:sp>
        <p:sp>
          <p:nvSpPr>
            <p:cNvPr id="3380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0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endParaRPr lang="en-US"/>
            </a:p>
          </p:txBody>
        </p:sp>
        <p:sp>
          <p:nvSpPr>
            <p:cNvPr id="3381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1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endParaRPr lang="en-US"/>
            </a:p>
          </p:txBody>
        </p:sp>
        <p:sp>
          <p:nvSpPr>
            <p:cNvPr id="3382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endParaRPr lang="en-US"/>
            </a:p>
          </p:txBody>
        </p:sp>
        <p:sp>
          <p:nvSpPr>
            <p:cNvPr id="3382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endParaRPr lang="en-US"/>
            </a:p>
          </p:txBody>
        </p:sp>
        <p:sp>
          <p:nvSpPr>
            <p:cNvPr id="3382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2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382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endParaRPr lang="en-US"/>
            </a:p>
          </p:txBody>
        </p:sp>
        <p:sp>
          <p:nvSpPr>
            <p:cNvPr id="3382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382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endParaRPr lang="en-US"/>
            </a:p>
          </p:txBody>
        </p:sp>
        <p:sp>
          <p:nvSpPr>
            <p:cNvPr id="3382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endParaRPr lang="en-US"/>
            </a:p>
          </p:txBody>
        </p:sp>
        <p:sp>
          <p:nvSpPr>
            <p:cNvPr id="3382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endParaRPr lang="en-US"/>
            </a:p>
          </p:txBody>
        </p:sp>
      </p:grpSp>
      <p:sp>
        <p:nvSpPr>
          <p:cNvPr id="33829" name="Rectangle 37"/>
          <p:cNvSpPr>
            <a:spLocks noGrp="1" noChangeArrowheads="1"/>
          </p:cNvSpPr>
          <p:nvPr>
            <p:ph type="dt" sz="half" idx="2"/>
          </p:nvPr>
        </p:nvSpPr>
        <p:spPr/>
        <p:txBody>
          <a:bodyPr/>
          <a:lstStyle>
            <a:lvl1pPr>
              <a:defRPr/>
            </a:lvl1pPr>
          </a:lstStyle>
          <a:p>
            <a:endParaRPr lang="en-US"/>
          </a:p>
        </p:txBody>
      </p:sp>
      <p:sp>
        <p:nvSpPr>
          <p:cNvPr id="33830" name="Rectangle 38"/>
          <p:cNvSpPr>
            <a:spLocks noGrp="1" noChangeArrowheads="1"/>
          </p:cNvSpPr>
          <p:nvPr>
            <p:ph type="ftr" sz="quarter" idx="3"/>
          </p:nvPr>
        </p:nvSpPr>
        <p:spPr/>
        <p:txBody>
          <a:bodyPr/>
          <a:lstStyle>
            <a:lvl1pPr>
              <a:defRPr/>
            </a:lvl1pPr>
          </a:lstStyle>
          <a:p>
            <a:endParaRPr lang="en-US"/>
          </a:p>
        </p:txBody>
      </p:sp>
      <p:sp>
        <p:nvSpPr>
          <p:cNvPr id="33831"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r>
              <a:rPr lang="en-US"/>
              <a:t>Click to edit Master subtitle style</a:t>
            </a:r>
          </a:p>
        </p:txBody>
      </p:sp>
      <p:sp>
        <p:nvSpPr>
          <p:cNvPr id="33832"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33833" name="Rectangle 41"/>
          <p:cNvSpPr>
            <a:spLocks noGrp="1" noChangeArrowheads="1"/>
          </p:cNvSpPr>
          <p:nvPr>
            <p:ph type="sldNum" sz="quarter" idx="4"/>
          </p:nvPr>
        </p:nvSpPr>
        <p:spPr/>
        <p:txBody>
          <a:bodyPr/>
          <a:lstStyle>
            <a:lvl1pPr>
              <a:defRPr/>
            </a:lvl1pPr>
          </a:lstStyle>
          <a:p>
            <a:fld id="{BB08C36E-36E6-488C-808C-10AB25766FC5}" type="slidenum">
              <a:rPr lang="en-US"/>
              <a:pPr/>
              <a:t>‹#›</a:t>
            </a:fld>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3832"/>
                                        </p:tgtEl>
                                        <p:attrNameLst>
                                          <p:attrName>style.visibility</p:attrName>
                                        </p:attrNameLst>
                                      </p:cBhvr>
                                      <p:to>
                                        <p:strVal val="visible"/>
                                      </p:to>
                                    </p:set>
                                    <p:animEffect transition="in" filter="fade">
                                      <p:cBhvr>
                                        <p:cTn id="7" dur="800" decel="100000"/>
                                        <p:tgtEl>
                                          <p:spTgt spid="33832"/>
                                        </p:tgtEl>
                                      </p:cBhvr>
                                    </p:animEffect>
                                    <p:anim calcmode="lin" valueType="num">
                                      <p:cBhvr>
                                        <p:cTn id="8" dur="800" decel="100000" fill="hold"/>
                                        <p:tgtEl>
                                          <p:spTgt spid="33832"/>
                                        </p:tgtEl>
                                        <p:attrNameLst>
                                          <p:attrName>style.rotation</p:attrName>
                                        </p:attrNameLst>
                                      </p:cBhvr>
                                      <p:tavLst>
                                        <p:tav tm="0">
                                          <p:val>
                                            <p:fltVal val="-90"/>
                                          </p:val>
                                        </p:tav>
                                        <p:tav tm="100000">
                                          <p:val>
                                            <p:fltVal val="0"/>
                                          </p:val>
                                        </p:tav>
                                      </p:tavLst>
                                    </p:anim>
                                    <p:anim calcmode="lin" valueType="num">
                                      <p:cBhvr>
                                        <p:cTn id="9" dur="800" decel="100000" fill="hold"/>
                                        <p:tgtEl>
                                          <p:spTgt spid="33832"/>
                                        </p:tgtEl>
                                        <p:attrNameLst>
                                          <p:attrName>ppt_x</p:attrName>
                                        </p:attrNameLst>
                                      </p:cBhvr>
                                      <p:tavLst>
                                        <p:tav tm="0">
                                          <p:val>
                                            <p:strVal val="#ppt_x+0.4"/>
                                          </p:val>
                                        </p:tav>
                                        <p:tav tm="100000">
                                          <p:val>
                                            <p:strVal val="#ppt_x-0.05"/>
                                          </p:val>
                                        </p:tav>
                                      </p:tavLst>
                                    </p:anim>
                                    <p:anim calcmode="lin" valueType="num">
                                      <p:cBhvr>
                                        <p:cTn id="10" dur="800" decel="100000" fill="hold"/>
                                        <p:tgtEl>
                                          <p:spTgt spid="3383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383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383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3831">
                                            <p:txEl>
                                              <p:pRg st="0" end="0"/>
                                            </p:txEl>
                                          </p:spTgt>
                                        </p:tgtEl>
                                        <p:attrNameLst>
                                          <p:attrName>style.visibility</p:attrName>
                                        </p:attrNameLst>
                                      </p:cBhvr>
                                      <p:to>
                                        <p:strVal val="visible"/>
                                      </p:to>
                                    </p:set>
                                    <p:animEffect transition="in" filter="fade">
                                      <p:cBhvr>
                                        <p:cTn id="17" dur="1000"/>
                                        <p:tgtEl>
                                          <p:spTgt spid="33831">
                                            <p:txEl>
                                              <p:pRg st="0" end="0"/>
                                            </p:txEl>
                                          </p:spTgt>
                                        </p:tgtEl>
                                      </p:cBhvr>
                                    </p:animEffect>
                                    <p:anim calcmode="lin" valueType="num">
                                      <p:cBhvr>
                                        <p:cTn id="18" dur="1000" fill="hold"/>
                                        <p:tgtEl>
                                          <p:spTgt spid="3383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383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31" grpId="0" build="p">
        <p:tmplLst>
          <p:tmpl lvl="1">
            <p:tnLst>
              <p:par>
                <p:cTn presetID="47" presetClass="entr" presetSubtype="0" fill="hold" nodeType="clickEffect">
                  <p:stCondLst>
                    <p:cond delay="0"/>
                  </p:stCondLst>
                  <p:childTnLst>
                    <p:set>
                      <p:cBhvr>
                        <p:cTn dur="1" fill="hold">
                          <p:stCondLst>
                            <p:cond delay="0"/>
                          </p:stCondLst>
                        </p:cTn>
                        <p:tgtEl>
                          <p:spTgt spid="33831"/>
                        </p:tgtEl>
                        <p:attrNameLst>
                          <p:attrName>style.visibility</p:attrName>
                        </p:attrNameLst>
                      </p:cBhvr>
                      <p:to>
                        <p:strVal val="visible"/>
                      </p:to>
                    </p:set>
                    <p:animEffect transition="in" filter="fade">
                      <p:cBhvr>
                        <p:cTn dur="1000"/>
                        <p:tgtEl>
                          <p:spTgt spid="33831"/>
                        </p:tgtEl>
                      </p:cBhvr>
                    </p:animEffect>
                    <p:anim calcmode="lin" valueType="num">
                      <p:cBhvr>
                        <p:cTn dur="1000" fill="hold"/>
                        <p:tgtEl>
                          <p:spTgt spid="33831"/>
                        </p:tgtEl>
                        <p:attrNameLst>
                          <p:attrName>ppt_x</p:attrName>
                        </p:attrNameLst>
                      </p:cBhvr>
                      <p:tavLst>
                        <p:tav tm="0">
                          <p:val>
                            <p:strVal val="#ppt_x"/>
                          </p:val>
                        </p:tav>
                        <p:tav tm="100000">
                          <p:val>
                            <p:strVal val="#ppt_x"/>
                          </p:val>
                        </p:tav>
                      </p:tavLst>
                    </p:anim>
                    <p:anim calcmode="lin" valueType="num">
                      <p:cBhvr>
                        <p:cTn dur="1000" fill="hold"/>
                        <p:tgtEl>
                          <p:spTgt spid="33831"/>
                        </p:tgtEl>
                        <p:attrNameLst>
                          <p:attrName>ppt_y</p:attrName>
                        </p:attrNameLst>
                      </p:cBhvr>
                      <p:tavLst>
                        <p:tav tm="0">
                          <p:val>
                            <p:strVal val="#ppt_y-.1"/>
                          </p:val>
                        </p:tav>
                        <p:tav tm="100000">
                          <p:val>
                            <p:strVal val="#ppt_y"/>
                          </p:val>
                        </p:tav>
                      </p:tavLst>
                    </p:anim>
                  </p:childTnLst>
                </p:cTn>
              </p:par>
            </p:tnLst>
          </p:tmpl>
        </p:tmplLst>
      </p:bldP>
      <p:bldP spid="33832"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4E2F57-5AE4-4C34-B715-E347C4229F29}" type="slidenum">
              <a:rPr lang="en-US"/>
              <a:pPr/>
              <a:t>‹#›</a:t>
            </a:fld>
            <a:endParaRPr lang="en-US"/>
          </a:p>
        </p:txBody>
      </p:sp>
    </p:spTree>
  </p:cSld>
  <p:clrMapOvr>
    <a:masterClrMapping/>
  </p:clrMapOvr>
  <p:transition>
    <p:comb/>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143569-9371-4F93-9948-A5B052D7337C}" type="slidenum">
              <a:rPr lang="en-US"/>
              <a:pPr/>
              <a:t>‹#›</a:t>
            </a:fld>
            <a:endParaRPr lang="en-US"/>
          </a:p>
        </p:txBody>
      </p:sp>
    </p:spTree>
  </p:cSld>
  <p:clrMapOvr>
    <a:masterClrMapping/>
  </p:clrMapOvr>
  <p:transition>
    <p:comb/>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0B2918-16B0-4B36-9923-950A7DF9B3BA}" type="slidenum">
              <a:rPr lang="en-US"/>
              <a:pPr/>
              <a:t>‹#›</a:t>
            </a:fld>
            <a:endParaRPr lang="en-US"/>
          </a:p>
        </p:txBody>
      </p:sp>
    </p:spTree>
  </p:cSld>
  <p:clrMapOvr>
    <a:masterClrMapping/>
  </p:clrMapOvr>
  <p:transition>
    <p:comb/>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F311AAC-D559-401F-8083-50366571A2DB}" type="slidenum">
              <a:rPr lang="en-US"/>
              <a:pPr/>
              <a:t>‹#›</a:t>
            </a:fld>
            <a:endParaRPr lang="en-US"/>
          </a:p>
        </p:txBody>
      </p:sp>
    </p:spTree>
  </p:cSld>
  <p:clrMapOvr>
    <a:masterClrMapping/>
  </p:clrMapOvr>
  <p:transition>
    <p:comb/>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26C3F50-41EF-4EEC-B828-AC3C88F4BA22}" type="slidenum">
              <a:rPr lang="en-US"/>
              <a:pPr/>
              <a:t>‹#›</a:t>
            </a:fld>
            <a:endParaRPr lang="en-US"/>
          </a:p>
        </p:txBody>
      </p:sp>
    </p:spTree>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8AD366-1798-406E-BD26-9F21C89BA848}" type="slidenum">
              <a:rPr lang="en-US"/>
              <a:pPr/>
              <a:t>‹#›</a:t>
            </a:fld>
            <a:endParaRPr lang="en-US"/>
          </a:p>
        </p:txBody>
      </p:sp>
    </p:spTree>
  </p:cSld>
  <p:clrMapOvr>
    <a:masterClrMapping/>
  </p:clrMapOvr>
  <p:transition>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DFCFFCB-3538-4230-BA15-E77282F0888A}" type="slidenum">
              <a:rPr lang="en-US"/>
              <a:pPr/>
              <a:t>‹#›</a:t>
            </a:fld>
            <a:endParaRPr lang="en-US"/>
          </a:p>
        </p:txBody>
      </p:sp>
    </p:spTree>
  </p:cSld>
  <p:clrMapOvr>
    <a:masterClrMapping/>
  </p:clrMapOvr>
  <p:transition>
    <p:comb/>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140656-1E6A-45CD-A775-B83E0240BEDB}" type="slidenum">
              <a:rPr lang="en-US"/>
              <a:pPr/>
              <a:t>‹#›</a:t>
            </a:fld>
            <a:endParaRPr lang="en-US"/>
          </a:p>
        </p:txBody>
      </p:sp>
    </p:spTree>
  </p:cSld>
  <p:clrMapOvr>
    <a:masterClrMapping/>
  </p:clrMapOvr>
  <p:transition>
    <p:comb/>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04B6FF8-A9E6-4AAF-8517-00B8F73F314B}" type="slidenum">
              <a:rPr lang="en-US"/>
              <a:pPr/>
              <a:t>‹#›</a:t>
            </a:fld>
            <a:endParaRPr lang="en-US"/>
          </a:p>
        </p:txBody>
      </p:sp>
    </p:spTree>
  </p:cSld>
  <p:clrMapOvr>
    <a:masterClrMapping/>
  </p:clrMapOvr>
  <p:transition>
    <p:comb/>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9F049C-5E3B-40F0-B4F0-C211FBB77D85}" type="slidenum">
              <a:rPr lang="en-US"/>
              <a:pPr/>
              <a:t>‹#›</a:t>
            </a:fld>
            <a:endParaRPr lang="en-US"/>
          </a:p>
        </p:txBody>
      </p:sp>
    </p:spTree>
  </p:cSld>
  <p:clrMapOvr>
    <a:masterClrMapping/>
  </p:clrMapOvr>
  <p:transition>
    <p:comb/>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9FD6DB6-4F9D-48A4-8038-9068E43CBFE2}" type="slidenum">
              <a:rPr lang="en-US"/>
              <a:pPr/>
              <a:t>‹#›</a:t>
            </a:fld>
            <a:endParaRPr lang="en-US"/>
          </a:p>
        </p:txBody>
      </p:sp>
    </p:spTree>
  </p:cSld>
  <p:clrMapOvr>
    <a:masterClrMapping/>
  </p:clrMapOvr>
  <p:transition>
    <p:comb/>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78563"/>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78563"/>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78563"/>
            <a:ext cx="2133600" cy="457200"/>
          </a:xfrm>
        </p:spPr>
        <p:txBody>
          <a:bodyPr/>
          <a:lstStyle>
            <a:lvl1pPr>
              <a:defRPr/>
            </a:lvl1pPr>
          </a:lstStyle>
          <a:p>
            <a:fld id="{57083DA0-D6E4-43A0-9DC8-3BB3BA852478}" type="slidenum">
              <a:rPr lang="en-US"/>
              <a:pPr/>
              <a:t>‹#›</a:t>
            </a:fld>
            <a:endParaRPr lang="en-US"/>
          </a:p>
        </p:txBody>
      </p:sp>
    </p:spTree>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B97AE39-3547-42B7-B1D2-568A9CC3327E}" type="slidenum">
              <a:rPr lang="en-US"/>
              <a:pPr/>
              <a:t>‹#›</a:t>
            </a:fld>
            <a:endParaRPr lang="en-US"/>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2E081DB-3C1A-4EE8-833D-3B3DD40DFBFC}" type="slidenum">
              <a:rPr lang="en-US"/>
              <a:pPr/>
              <a:t>‹#›</a:t>
            </a:fld>
            <a:endParaRPr lang="en-US"/>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3814825-4FDC-4B00-8A02-F3362608E96B}" type="slidenum">
              <a:rPr lang="en-US"/>
              <a:pPr/>
              <a:t>‹#›</a:t>
            </a:fld>
            <a:endParaRPr lang="en-US"/>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7797A1-F3C1-4BFD-9828-D171BCCCCFE3}" type="slidenum">
              <a:rPr lang="en-US"/>
              <a:pPr/>
              <a:t>‹#›</a:t>
            </a:fld>
            <a:endParaRPr lang="en-US"/>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6D79A26-35E4-4A70-AB82-E8D362508D56}" type="slidenum">
              <a:rPr lang="en-US"/>
              <a:pPr/>
              <a:t>‹#›</a:t>
            </a:fld>
            <a:endParaRPr lang="en-US"/>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8EB99F5-1A2C-4813-9307-43C4DA4F15EE}" type="slidenum">
              <a:rPr lang="en-US"/>
              <a:pPr/>
              <a:t>‹#›</a:t>
            </a:fld>
            <a:endParaRPr lang="en-US"/>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6350"/>
            <a:ext cx="9140825" cy="6851650"/>
            <a:chOff x="0" y="4"/>
            <a:chExt cx="5758" cy="4316"/>
          </a:xfrm>
        </p:grpSpPr>
        <p:sp>
          <p:nvSpPr>
            <p:cNvPr id="25603"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25604"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nvGrpSpPr>
            <p:cNvPr id="25605" name="Group 5"/>
            <p:cNvGrpSpPr>
              <a:grpSpLocks/>
            </p:cNvGrpSpPr>
            <p:nvPr userDrawn="1"/>
          </p:nvGrpSpPr>
          <p:grpSpPr bwMode="auto">
            <a:xfrm>
              <a:off x="0" y="4"/>
              <a:ext cx="5758" cy="4316"/>
              <a:chOff x="0" y="4"/>
              <a:chExt cx="5758" cy="4316"/>
            </a:xfrm>
          </p:grpSpPr>
          <p:sp>
            <p:nvSpPr>
              <p:cNvPr id="25606"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25607"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25608"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25609"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25610"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25611"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25612"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sp>
            <p:nvSpPr>
              <p:cNvPr id="25613"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25614"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25615"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16"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617"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endParaRPr lang="en-US"/>
          </a:p>
        </p:txBody>
      </p:sp>
      <p:sp>
        <p:nvSpPr>
          <p:cNvPr id="25618"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25619"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FA03C9C8-D07D-45BB-8ECB-96C0854C2690}"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2"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97" r:id="rId12"/>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5615"/>
                                        </p:tgtEl>
                                        <p:attrNameLst>
                                          <p:attrName>style.visibility</p:attrName>
                                        </p:attrNameLst>
                                      </p:cBhvr>
                                      <p:to>
                                        <p:strVal val="visible"/>
                                      </p:to>
                                    </p:set>
                                    <p:animEffect transition="in" filter="fade">
                                      <p:cBhvr>
                                        <p:cTn id="7" dur="800" decel="100000"/>
                                        <p:tgtEl>
                                          <p:spTgt spid="25615"/>
                                        </p:tgtEl>
                                      </p:cBhvr>
                                    </p:animEffect>
                                    <p:anim calcmode="lin" valueType="num">
                                      <p:cBhvr>
                                        <p:cTn id="8" dur="800" decel="100000" fill="hold"/>
                                        <p:tgtEl>
                                          <p:spTgt spid="25615"/>
                                        </p:tgtEl>
                                        <p:attrNameLst>
                                          <p:attrName>style.rotation</p:attrName>
                                        </p:attrNameLst>
                                      </p:cBhvr>
                                      <p:tavLst>
                                        <p:tav tm="0">
                                          <p:val>
                                            <p:fltVal val="-90"/>
                                          </p:val>
                                        </p:tav>
                                        <p:tav tm="100000">
                                          <p:val>
                                            <p:fltVal val="0"/>
                                          </p:val>
                                        </p:tav>
                                      </p:tavLst>
                                    </p:anim>
                                    <p:anim calcmode="lin" valueType="num">
                                      <p:cBhvr>
                                        <p:cTn id="9" dur="800" decel="100000" fill="hold"/>
                                        <p:tgtEl>
                                          <p:spTgt spid="25615"/>
                                        </p:tgtEl>
                                        <p:attrNameLst>
                                          <p:attrName>ppt_x</p:attrName>
                                        </p:attrNameLst>
                                      </p:cBhvr>
                                      <p:tavLst>
                                        <p:tav tm="0">
                                          <p:val>
                                            <p:strVal val="#ppt_x+0.4"/>
                                          </p:val>
                                        </p:tav>
                                        <p:tav tm="100000">
                                          <p:val>
                                            <p:strVal val="#ppt_x-0.05"/>
                                          </p:val>
                                        </p:tav>
                                      </p:tavLst>
                                    </p:anim>
                                    <p:anim calcmode="lin" valueType="num">
                                      <p:cBhvr>
                                        <p:cTn id="10" dur="800" decel="100000" fill="hold"/>
                                        <p:tgtEl>
                                          <p:spTgt spid="2561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561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561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5616">
                                            <p:txEl>
                                              <p:pRg st="0" end="0"/>
                                            </p:txEl>
                                          </p:spTgt>
                                        </p:tgtEl>
                                        <p:attrNameLst>
                                          <p:attrName>style.visibility</p:attrName>
                                        </p:attrNameLst>
                                      </p:cBhvr>
                                      <p:to>
                                        <p:strVal val="visible"/>
                                      </p:to>
                                    </p:set>
                                    <p:animEffect transition="in" filter="fade">
                                      <p:cBhvr>
                                        <p:cTn id="17" dur="1000"/>
                                        <p:tgtEl>
                                          <p:spTgt spid="25616">
                                            <p:txEl>
                                              <p:pRg st="0" end="0"/>
                                            </p:txEl>
                                          </p:spTgt>
                                        </p:tgtEl>
                                      </p:cBhvr>
                                    </p:animEffect>
                                    <p:anim calcmode="lin" valueType="num">
                                      <p:cBhvr>
                                        <p:cTn id="18" dur="1000" fill="hold"/>
                                        <p:tgtEl>
                                          <p:spTgt spid="25616">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5616">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5616">
                                            <p:txEl>
                                              <p:pRg st="1" end="1"/>
                                            </p:txEl>
                                          </p:spTgt>
                                        </p:tgtEl>
                                        <p:attrNameLst>
                                          <p:attrName>style.visibility</p:attrName>
                                        </p:attrNameLst>
                                      </p:cBhvr>
                                      <p:to>
                                        <p:strVal val="visible"/>
                                      </p:to>
                                    </p:set>
                                    <p:animEffect transition="in" filter="fade">
                                      <p:cBhvr>
                                        <p:cTn id="22" dur="1000"/>
                                        <p:tgtEl>
                                          <p:spTgt spid="25616">
                                            <p:txEl>
                                              <p:pRg st="1" end="1"/>
                                            </p:txEl>
                                          </p:spTgt>
                                        </p:tgtEl>
                                      </p:cBhvr>
                                    </p:animEffect>
                                    <p:anim calcmode="lin" valueType="num">
                                      <p:cBhvr>
                                        <p:cTn id="23" dur="1000" fill="hold"/>
                                        <p:tgtEl>
                                          <p:spTgt spid="25616">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25616">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5616">
                                            <p:txEl>
                                              <p:pRg st="2" end="2"/>
                                            </p:txEl>
                                          </p:spTgt>
                                        </p:tgtEl>
                                        <p:attrNameLst>
                                          <p:attrName>style.visibility</p:attrName>
                                        </p:attrNameLst>
                                      </p:cBhvr>
                                      <p:to>
                                        <p:strVal val="visible"/>
                                      </p:to>
                                    </p:set>
                                    <p:animEffect transition="in" filter="fade">
                                      <p:cBhvr>
                                        <p:cTn id="27" dur="1000"/>
                                        <p:tgtEl>
                                          <p:spTgt spid="25616">
                                            <p:txEl>
                                              <p:pRg st="2" end="2"/>
                                            </p:txEl>
                                          </p:spTgt>
                                        </p:tgtEl>
                                      </p:cBhvr>
                                    </p:animEffect>
                                    <p:anim calcmode="lin" valueType="num">
                                      <p:cBhvr>
                                        <p:cTn id="28" dur="1000" fill="hold"/>
                                        <p:tgtEl>
                                          <p:spTgt spid="25616">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25616">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616">
                                            <p:txEl>
                                              <p:pRg st="3" end="3"/>
                                            </p:txEl>
                                          </p:spTgt>
                                        </p:tgtEl>
                                        <p:attrNameLst>
                                          <p:attrName>style.visibility</p:attrName>
                                        </p:attrNameLst>
                                      </p:cBhvr>
                                      <p:to>
                                        <p:strVal val="visible"/>
                                      </p:to>
                                    </p:set>
                                    <p:animEffect transition="in" filter="fade">
                                      <p:cBhvr>
                                        <p:cTn id="32" dur="1000"/>
                                        <p:tgtEl>
                                          <p:spTgt spid="25616">
                                            <p:txEl>
                                              <p:pRg st="3" end="3"/>
                                            </p:txEl>
                                          </p:spTgt>
                                        </p:tgtEl>
                                      </p:cBhvr>
                                    </p:animEffect>
                                    <p:anim calcmode="lin" valueType="num">
                                      <p:cBhvr>
                                        <p:cTn id="33" dur="1000" fill="hold"/>
                                        <p:tgtEl>
                                          <p:spTgt spid="25616">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25616">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5616">
                                            <p:txEl>
                                              <p:pRg st="4" end="4"/>
                                            </p:txEl>
                                          </p:spTgt>
                                        </p:tgtEl>
                                        <p:attrNameLst>
                                          <p:attrName>style.visibility</p:attrName>
                                        </p:attrNameLst>
                                      </p:cBhvr>
                                      <p:to>
                                        <p:strVal val="visible"/>
                                      </p:to>
                                    </p:set>
                                    <p:animEffect transition="in" filter="fade">
                                      <p:cBhvr>
                                        <p:cTn id="37" dur="1000"/>
                                        <p:tgtEl>
                                          <p:spTgt spid="25616">
                                            <p:txEl>
                                              <p:pRg st="4" end="4"/>
                                            </p:txEl>
                                          </p:spTgt>
                                        </p:tgtEl>
                                      </p:cBhvr>
                                    </p:animEffect>
                                    <p:anim calcmode="lin" valueType="num">
                                      <p:cBhvr>
                                        <p:cTn id="38" dur="1000" fill="hold"/>
                                        <p:tgtEl>
                                          <p:spTgt spid="25616">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2561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5" grpId="0"/>
      <p:bldP spid="25616" grpId="0" build="p">
        <p:tmplLst>
          <p:tmpl lvl="1">
            <p:tnLst>
              <p:par>
                <p:cTn presetID="47" presetClass="entr" presetSubtype="0" fill="hold" nodeType="clickEffect">
                  <p:stCondLst>
                    <p:cond delay="0"/>
                  </p:stCondLst>
                  <p:childTnLst>
                    <p:set>
                      <p:cBhvr>
                        <p:cTn dur="1" fill="hold">
                          <p:stCondLst>
                            <p:cond delay="0"/>
                          </p:stCondLst>
                        </p:cTn>
                        <p:tgtEl>
                          <p:spTgt spid="25616"/>
                        </p:tgtEl>
                        <p:attrNameLst>
                          <p:attrName>style.visibility</p:attrName>
                        </p:attrNameLst>
                      </p:cBhvr>
                      <p:to>
                        <p:strVal val="visible"/>
                      </p:to>
                    </p:set>
                    <p:animEffect transition="in" filter="fade">
                      <p:cBhvr>
                        <p:cTn dur="1000"/>
                        <p:tgtEl>
                          <p:spTgt spid="25616"/>
                        </p:tgtEl>
                      </p:cBhvr>
                    </p:animEffect>
                    <p:anim calcmode="lin" valueType="num">
                      <p:cBhvr>
                        <p:cTn dur="1000" fill="hold"/>
                        <p:tgtEl>
                          <p:spTgt spid="25616"/>
                        </p:tgtEl>
                        <p:attrNameLst>
                          <p:attrName>ppt_x</p:attrName>
                        </p:attrNameLst>
                      </p:cBhvr>
                      <p:tavLst>
                        <p:tav tm="0">
                          <p:val>
                            <p:strVal val="#ppt_x"/>
                          </p:val>
                        </p:tav>
                        <p:tav tm="100000">
                          <p:val>
                            <p:strVal val="#ppt_x"/>
                          </p:val>
                        </p:tav>
                      </p:tavLst>
                    </p:anim>
                    <p:anim calcmode="lin" valueType="num">
                      <p:cBhvr>
                        <p:cTn dur="1000" fill="hold"/>
                        <p:tgtEl>
                          <p:spTgt spid="25616"/>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25616"/>
                        </p:tgtEl>
                        <p:attrNameLst>
                          <p:attrName>style.visibility</p:attrName>
                        </p:attrNameLst>
                      </p:cBhvr>
                      <p:to>
                        <p:strVal val="visible"/>
                      </p:to>
                    </p:set>
                    <p:animEffect transition="in" filter="fade">
                      <p:cBhvr>
                        <p:cTn dur="1000"/>
                        <p:tgtEl>
                          <p:spTgt spid="25616"/>
                        </p:tgtEl>
                      </p:cBhvr>
                    </p:animEffect>
                    <p:anim calcmode="lin" valueType="num">
                      <p:cBhvr>
                        <p:cTn dur="1000" fill="hold"/>
                        <p:tgtEl>
                          <p:spTgt spid="25616"/>
                        </p:tgtEl>
                        <p:attrNameLst>
                          <p:attrName>ppt_x</p:attrName>
                        </p:attrNameLst>
                      </p:cBhvr>
                      <p:tavLst>
                        <p:tav tm="0">
                          <p:val>
                            <p:strVal val="#ppt_x"/>
                          </p:val>
                        </p:tav>
                        <p:tav tm="100000">
                          <p:val>
                            <p:strVal val="#ppt_x"/>
                          </p:val>
                        </p:tav>
                      </p:tavLst>
                    </p:anim>
                    <p:anim calcmode="lin" valueType="num">
                      <p:cBhvr>
                        <p:cTn dur="1000" fill="hold"/>
                        <p:tgtEl>
                          <p:spTgt spid="25616"/>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25616"/>
                        </p:tgtEl>
                        <p:attrNameLst>
                          <p:attrName>style.visibility</p:attrName>
                        </p:attrNameLst>
                      </p:cBhvr>
                      <p:to>
                        <p:strVal val="visible"/>
                      </p:to>
                    </p:set>
                    <p:animEffect transition="in" filter="fade">
                      <p:cBhvr>
                        <p:cTn dur="1000"/>
                        <p:tgtEl>
                          <p:spTgt spid="25616"/>
                        </p:tgtEl>
                      </p:cBhvr>
                    </p:animEffect>
                    <p:anim calcmode="lin" valueType="num">
                      <p:cBhvr>
                        <p:cTn dur="1000" fill="hold"/>
                        <p:tgtEl>
                          <p:spTgt spid="25616"/>
                        </p:tgtEl>
                        <p:attrNameLst>
                          <p:attrName>ppt_x</p:attrName>
                        </p:attrNameLst>
                      </p:cBhvr>
                      <p:tavLst>
                        <p:tav tm="0">
                          <p:val>
                            <p:strVal val="#ppt_x"/>
                          </p:val>
                        </p:tav>
                        <p:tav tm="100000">
                          <p:val>
                            <p:strVal val="#ppt_x"/>
                          </p:val>
                        </p:tav>
                      </p:tavLst>
                    </p:anim>
                    <p:anim calcmode="lin" valueType="num">
                      <p:cBhvr>
                        <p:cTn dur="1000" fill="hold"/>
                        <p:tgtEl>
                          <p:spTgt spid="25616"/>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25616"/>
                        </p:tgtEl>
                        <p:attrNameLst>
                          <p:attrName>style.visibility</p:attrName>
                        </p:attrNameLst>
                      </p:cBhvr>
                      <p:to>
                        <p:strVal val="visible"/>
                      </p:to>
                    </p:set>
                    <p:animEffect transition="in" filter="fade">
                      <p:cBhvr>
                        <p:cTn dur="1000"/>
                        <p:tgtEl>
                          <p:spTgt spid="25616"/>
                        </p:tgtEl>
                      </p:cBhvr>
                    </p:animEffect>
                    <p:anim calcmode="lin" valueType="num">
                      <p:cBhvr>
                        <p:cTn dur="1000" fill="hold"/>
                        <p:tgtEl>
                          <p:spTgt spid="25616"/>
                        </p:tgtEl>
                        <p:attrNameLst>
                          <p:attrName>ppt_x</p:attrName>
                        </p:attrNameLst>
                      </p:cBhvr>
                      <p:tavLst>
                        <p:tav tm="0">
                          <p:val>
                            <p:strVal val="#ppt_x"/>
                          </p:val>
                        </p:tav>
                        <p:tav tm="100000">
                          <p:val>
                            <p:strVal val="#ppt_x"/>
                          </p:val>
                        </p:tav>
                      </p:tavLst>
                    </p:anim>
                    <p:anim calcmode="lin" valueType="num">
                      <p:cBhvr>
                        <p:cTn dur="1000" fill="hold"/>
                        <p:tgtEl>
                          <p:spTgt spid="25616"/>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25616"/>
                        </p:tgtEl>
                        <p:attrNameLst>
                          <p:attrName>style.visibility</p:attrName>
                        </p:attrNameLst>
                      </p:cBhvr>
                      <p:to>
                        <p:strVal val="visible"/>
                      </p:to>
                    </p:set>
                    <p:animEffect transition="in" filter="fade">
                      <p:cBhvr>
                        <p:cTn dur="1000"/>
                        <p:tgtEl>
                          <p:spTgt spid="25616"/>
                        </p:tgtEl>
                      </p:cBhvr>
                    </p:animEffect>
                    <p:anim calcmode="lin" valueType="num">
                      <p:cBhvr>
                        <p:cTn dur="1000" fill="hold"/>
                        <p:tgtEl>
                          <p:spTgt spid="25616"/>
                        </p:tgtEl>
                        <p:attrNameLst>
                          <p:attrName>ppt_x</p:attrName>
                        </p:attrNameLst>
                      </p:cBhvr>
                      <p:tavLst>
                        <p:tav tm="0">
                          <p:val>
                            <p:strVal val="#ppt_x"/>
                          </p:val>
                        </p:tav>
                        <p:tav tm="100000">
                          <p:val>
                            <p:strVal val="#ppt_x"/>
                          </p:val>
                        </p:tav>
                      </p:tavLst>
                    </p:anim>
                    <p:anim calcmode="lin" valueType="num">
                      <p:cBhvr>
                        <p:cTn dur="1000" fill="hold"/>
                        <p:tgtEl>
                          <p:spTgt spid="25616"/>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70000"/>
        <a:buFont typeface="Wingdings" pitchFamily="64"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70000"/>
        <a:buFont typeface="Wingdings" pitchFamily="64"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64"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64"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64"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64"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64"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dkHorz">
          <a:fgClr>
            <a:schemeClr val="bg2"/>
          </a:fgClr>
          <a:bgClr>
            <a:schemeClr val="bg1"/>
          </a:bgClr>
        </a:pattFill>
        <a:effectLst/>
      </p:bgPr>
    </p:bg>
    <p:spTree>
      <p:nvGrpSpPr>
        <p:cNvPr id="1" name=""/>
        <p:cNvGrpSpPr/>
        <p:nvPr/>
      </p:nvGrpSpPr>
      <p:grpSpPr>
        <a:xfrm>
          <a:off x="0" y="0"/>
          <a:ext cx="0" cy="0"/>
          <a:chOff x="0" y="0"/>
          <a:chExt cx="0" cy="0"/>
        </a:xfrm>
      </p:grpSpPr>
      <p:grpSp>
        <p:nvGrpSpPr>
          <p:cNvPr id="27650" name="Group 2"/>
          <p:cNvGrpSpPr>
            <a:grpSpLocks/>
          </p:cNvGrpSpPr>
          <p:nvPr/>
        </p:nvGrpSpPr>
        <p:grpSpPr bwMode="auto">
          <a:xfrm>
            <a:off x="0" y="2438400"/>
            <a:ext cx="9144000" cy="4046538"/>
            <a:chOff x="0" y="1536"/>
            <a:chExt cx="5760" cy="2549"/>
          </a:xfrm>
        </p:grpSpPr>
        <p:sp>
          <p:nvSpPr>
            <p:cNvPr id="27651"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endParaRPr lang="en-US"/>
            </a:p>
          </p:txBody>
        </p:sp>
        <p:sp>
          <p:nvSpPr>
            <p:cNvPr id="27652" name="Freeform 4"/>
            <p:cNvSpPr>
              <a:spLocks/>
            </p:cNvSpPr>
            <p:nvPr userDrawn="1"/>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endParaRPr lang="en-US"/>
            </a:p>
          </p:txBody>
        </p:sp>
        <p:sp>
          <p:nvSpPr>
            <p:cNvPr id="27653" name="Freeform 5"/>
            <p:cNvSpPr>
              <a:spLocks/>
            </p:cNvSpPr>
            <p:nvPr userDrawn="1"/>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endParaRPr lang="en-US"/>
            </a:p>
          </p:txBody>
        </p:sp>
        <p:sp>
          <p:nvSpPr>
            <p:cNvPr id="27654" name="Freeform 6"/>
            <p:cNvSpPr>
              <a:spLocks/>
            </p:cNvSpPr>
            <p:nvPr userDrawn="1"/>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endParaRPr lang="en-US"/>
            </a:p>
          </p:txBody>
        </p:sp>
        <p:sp>
          <p:nvSpPr>
            <p:cNvPr id="27655" name="Freeform 7"/>
            <p:cNvSpPr>
              <a:spLocks/>
            </p:cNvSpPr>
            <p:nvPr userDrawn="1"/>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endParaRPr lang="en-US"/>
            </a:p>
          </p:txBody>
        </p:sp>
        <p:sp>
          <p:nvSpPr>
            <p:cNvPr id="27656" name="Freeform 8"/>
            <p:cNvSpPr>
              <a:spLocks/>
            </p:cNvSpPr>
            <p:nvPr userDrawn="1"/>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endParaRPr lang="en-US"/>
            </a:p>
          </p:txBody>
        </p:sp>
        <p:sp>
          <p:nvSpPr>
            <p:cNvPr id="27657" name="Freeform 9"/>
            <p:cNvSpPr>
              <a:spLocks/>
            </p:cNvSpPr>
            <p:nvPr userDrawn="1"/>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endParaRPr lang="en-US"/>
            </a:p>
          </p:txBody>
        </p:sp>
        <p:sp>
          <p:nvSpPr>
            <p:cNvPr id="27658" name="Freeform 10"/>
            <p:cNvSpPr>
              <a:spLocks/>
            </p:cNvSpPr>
            <p:nvPr userDrawn="1"/>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endParaRPr lang="en-US"/>
            </a:p>
          </p:txBody>
        </p:sp>
        <p:sp>
          <p:nvSpPr>
            <p:cNvPr id="27659" name="Freeform 11"/>
            <p:cNvSpPr>
              <a:spLocks/>
            </p:cNvSpPr>
            <p:nvPr userDrawn="1"/>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endParaRPr lang="en-US"/>
            </a:p>
          </p:txBody>
        </p:sp>
        <p:sp>
          <p:nvSpPr>
            <p:cNvPr id="27660" name="Freeform 12"/>
            <p:cNvSpPr>
              <a:spLocks/>
            </p:cNvSpPr>
            <p:nvPr userDrawn="1"/>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endParaRPr lang="en-US"/>
            </a:p>
          </p:txBody>
        </p:sp>
        <p:sp>
          <p:nvSpPr>
            <p:cNvPr id="27661" name="Freeform 13"/>
            <p:cNvSpPr>
              <a:spLocks/>
            </p:cNvSpPr>
            <p:nvPr userDrawn="1"/>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endParaRPr lang="en-US"/>
            </a:p>
          </p:txBody>
        </p:sp>
        <p:sp>
          <p:nvSpPr>
            <p:cNvPr id="27662" name="Freeform 14"/>
            <p:cNvSpPr>
              <a:spLocks/>
            </p:cNvSpPr>
            <p:nvPr userDrawn="1"/>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endParaRPr lang="en-US"/>
            </a:p>
          </p:txBody>
        </p:sp>
        <p:sp>
          <p:nvSpPr>
            <p:cNvPr id="27663" name="Freeform 15"/>
            <p:cNvSpPr>
              <a:spLocks/>
            </p:cNvSpPr>
            <p:nvPr userDrawn="1"/>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endParaRPr lang="en-US"/>
            </a:p>
          </p:txBody>
        </p:sp>
        <p:sp>
          <p:nvSpPr>
            <p:cNvPr id="27664" name="Freeform 16"/>
            <p:cNvSpPr>
              <a:spLocks/>
            </p:cNvSpPr>
            <p:nvPr userDrawn="1"/>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endParaRPr lang="en-US"/>
            </a:p>
          </p:txBody>
        </p:sp>
        <p:sp>
          <p:nvSpPr>
            <p:cNvPr id="27665" name="Freeform 17"/>
            <p:cNvSpPr>
              <a:spLocks/>
            </p:cNvSpPr>
            <p:nvPr userDrawn="1"/>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endParaRPr lang="en-US"/>
            </a:p>
          </p:txBody>
        </p:sp>
      </p:grpSp>
      <p:sp>
        <p:nvSpPr>
          <p:cNvPr id="27666" name="Rectangle 18"/>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7667" name="Rectangle 1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n-lt"/>
              </a:defRPr>
            </a:lvl1pPr>
          </a:lstStyle>
          <a:p>
            <a:endParaRPr lang="en-US"/>
          </a:p>
        </p:txBody>
      </p:sp>
      <p:sp>
        <p:nvSpPr>
          <p:cNvPr id="27668"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n-lt"/>
              </a:defRPr>
            </a:lvl1pPr>
          </a:lstStyle>
          <a:p>
            <a:endParaRPr lang="en-US"/>
          </a:p>
        </p:txBody>
      </p:sp>
      <p:sp>
        <p:nvSpPr>
          <p:cNvPr id="27669" name="Rectangle 2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mn-lt"/>
              </a:defRPr>
            </a:lvl1pPr>
          </a:lstStyle>
          <a:p>
            <a:fld id="{5F894D34-6687-41BD-B91D-DEDDE63187F3}" type="slidenum">
              <a:rPr lang="en-US"/>
              <a:pPr/>
              <a:t>‹#›</a:t>
            </a:fld>
            <a:endParaRPr lang="en-US"/>
          </a:p>
        </p:txBody>
      </p:sp>
      <p:sp>
        <p:nvSpPr>
          <p:cNvPr id="27670" name="Rectangle 22"/>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64"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7666"/>
                                        </p:tgtEl>
                                        <p:attrNameLst>
                                          <p:attrName>style.visibility</p:attrName>
                                        </p:attrNameLst>
                                      </p:cBhvr>
                                      <p:to>
                                        <p:strVal val="visible"/>
                                      </p:to>
                                    </p:set>
                                    <p:animEffect transition="in" filter="fade">
                                      <p:cBhvr>
                                        <p:cTn id="7" dur="800" decel="100000"/>
                                        <p:tgtEl>
                                          <p:spTgt spid="27666"/>
                                        </p:tgtEl>
                                      </p:cBhvr>
                                    </p:animEffect>
                                    <p:anim calcmode="lin" valueType="num">
                                      <p:cBhvr>
                                        <p:cTn id="8" dur="800" decel="100000" fill="hold"/>
                                        <p:tgtEl>
                                          <p:spTgt spid="27666"/>
                                        </p:tgtEl>
                                        <p:attrNameLst>
                                          <p:attrName>style.rotation</p:attrName>
                                        </p:attrNameLst>
                                      </p:cBhvr>
                                      <p:tavLst>
                                        <p:tav tm="0">
                                          <p:val>
                                            <p:fltVal val="-90"/>
                                          </p:val>
                                        </p:tav>
                                        <p:tav tm="100000">
                                          <p:val>
                                            <p:fltVal val="0"/>
                                          </p:val>
                                        </p:tav>
                                      </p:tavLst>
                                    </p:anim>
                                    <p:anim calcmode="lin" valueType="num">
                                      <p:cBhvr>
                                        <p:cTn id="9" dur="800" decel="100000" fill="hold"/>
                                        <p:tgtEl>
                                          <p:spTgt spid="27666"/>
                                        </p:tgtEl>
                                        <p:attrNameLst>
                                          <p:attrName>ppt_x</p:attrName>
                                        </p:attrNameLst>
                                      </p:cBhvr>
                                      <p:tavLst>
                                        <p:tav tm="0">
                                          <p:val>
                                            <p:strVal val="#ppt_x+0.4"/>
                                          </p:val>
                                        </p:tav>
                                        <p:tav tm="100000">
                                          <p:val>
                                            <p:strVal val="#ppt_x-0.05"/>
                                          </p:val>
                                        </p:tav>
                                      </p:tavLst>
                                    </p:anim>
                                    <p:anim calcmode="lin" valueType="num">
                                      <p:cBhvr>
                                        <p:cTn id="10" dur="800" decel="100000" fill="hold"/>
                                        <p:tgtEl>
                                          <p:spTgt spid="276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76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766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7670">
                                            <p:txEl>
                                              <p:pRg st="0" end="0"/>
                                            </p:txEl>
                                          </p:spTgt>
                                        </p:tgtEl>
                                        <p:attrNameLst>
                                          <p:attrName>style.visibility</p:attrName>
                                        </p:attrNameLst>
                                      </p:cBhvr>
                                      <p:to>
                                        <p:strVal val="visible"/>
                                      </p:to>
                                    </p:set>
                                    <p:animEffect transition="in" filter="fade">
                                      <p:cBhvr>
                                        <p:cTn id="17" dur="1000"/>
                                        <p:tgtEl>
                                          <p:spTgt spid="27670">
                                            <p:txEl>
                                              <p:pRg st="0" end="0"/>
                                            </p:txEl>
                                          </p:spTgt>
                                        </p:tgtEl>
                                      </p:cBhvr>
                                    </p:animEffect>
                                    <p:anim calcmode="lin" valueType="num">
                                      <p:cBhvr>
                                        <p:cTn id="18" dur="1000" fill="hold"/>
                                        <p:tgtEl>
                                          <p:spTgt spid="27670">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7670">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7670">
                                            <p:txEl>
                                              <p:pRg st="1" end="1"/>
                                            </p:txEl>
                                          </p:spTgt>
                                        </p:tgtEl>
                                        <p:attrNameLst>
                                          <p:attrName>style.visibility</p:attrName>
                                        </p:attrNameLst>
                                      </p:cBhvr>
                                      <p:to>
                                        <p:strVal val="visible"/>
                                      </p:to>
                                    </p:set>
                                    <p:animEffect transition="in" filter="fade">
                                      <p:cBhvr>
                                        <p:cTn id="22" dur="1000"/>
                                        <p:tgtEl>
                                          <p:spTgt spid="27670">
                                            <p:txEl>
                                              <p:pRg st="1" end="1"/>
                                            </p:txEl>
                                          </p:spTgt>
                                        </p:tgtEl>
                                      </p:cBhvr>
                                    </p:animEffect>
                                    <p:anim calcmode="lin" valueType="num">
                                      <p:cBhvr>
                                        <p:cTn id="23" dur="1000" fill="hold"/>
                                        <p:tgtEl>
                                          <p:spTgt spid="27670">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27670">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7670">
                                            <p:txEl>
                                              <p:pRg st="2" end="2"/>
                                            </p:txEl>
                                          </p:spTgt>
                                        </p:tgtEl>
                                        <p:attrNameLst>
                                          <p:attrName>style.visibility</p:attrName>
                                        </p:attrNameLst>
                                      </p:cBhvr>
                                      <p:to>
                                        <p:strVal val="visible"/>
                                      </p:to>
                                    </p:set>
                                    <p:animEffect transition="in" filter="fade">
                                      <p:cBhvr>
                                        <p:cTn id="27" dur="1000"/>
                                        <p:tgtEl>
                                          <p:spTgt spid="27670">
                                            <p:txEl>
                                              <p:pRg st="2" end="2"/>
                                            </p:txEl>
                                          </p:spTgt>
                                        </p:tgtEl>
                                      </p:cBhvr>
                                    </p:animEffect>
                                    <p:anim calcmode="lin" valueType="num">
                                      <p:cBhvr>
                                        <p:cTn id="28" dur="1000" fill="hold"/>
                                        <p:tgtEl>
                                          <p:spTgt spid="27670">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27670">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7670">
                                            <p:txEl>
                                              <p:pRg st="3" end="3"/>
                                            </p:txEl>
                                          </p:spTgt>
                                        </p:tgtEl>
                                        <p:attrNameLst>
                                          <p:attrName>style.visibility</p:attrName>
                                        </p:attrNameLst>
                                      </p:cBhvr>
                                      <p:to>
                                        <p:strVal val="visible"/>
                                      </p:to>
                                    </p:set>
                                    <p:animEffect transition="in" filter="fade">
                                      <p:cBhvr>
                                        <p:cTn id="32" dur="1000"/>
                                        <p:tgtEl>
                                          <p:spTgt spid="27670">
                                            <p:txEl>
                                              <p:pRg st="3" end="3"/>
                                            </p:txEl>
                                          </p:spTgt>
                                        </p:tgtEl>
                                      </p:cBhvr>
                                    </p:animEffect>
                                    <p:anim calcmode="lin" valueType="num">
                                      <p:cBhvr>
                                        <p:cTn id="33" dur="1000" fill="hold"/>
                                        <p:tgtEl>
                                          <p:spTgt spid="27670">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27670">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7670">
                                            <p:txEl>
                                              <p:pRg st="4" end="4"/>
                                            </p:txEl>
                                          </p:spTgt>
                                        </p:tgtEl>
                                        <p:attrNameLst>
                                          <p:attrName>style.visibility</p:attrName>
                                        </p:attrNameLst>
                                      </p:cBhvr>
                                      <p:to>
                                        <p:strVal val="visible"/>
                                      </p:to>
                                    </p:set>
                                    <p:animEffect transition="in" filter="fade">
                                      <p:cBhvr>
                                        <p:cTn id="37" dur="1000"/>
                                        <p:tgtEl>
                                          <p:spTgt spid="27670">
                                            <p:txEl>
                                              <p:pRg st="4" end="4"/>
                                            </p:txEl>
                                          </p:spTgt>
                                        </p:tgtEl>
                                      </p:cBhvr>
                                    </p:animEffect>
                                    <p:anim calcmode="lin" valueType="num">
                                      <p:cBhvr>
                                        <p:cTn id="38" dur="1000" fill="hold"/>
                                        <p:tgtEl>
                                          <p:spTgt spid="27670">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2767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6" grpId="0"/>
      <p:bldP spid="27670" grpId="0" build="p">
        <p:tmplLst>
          <p:tmpl lvl="1">
            <p:tnLst>
              <p:par>
                <p:cTn presetID="47" presetClass="entr" presetSubtype="0" fill="hold" nodeType="clickEffect">
                  <p:stCondLst>
                    <p:cond delay="0"/>
                  </p:stCondLst>
                  <p:childTnLst>
                    <p:set>
                      <p:cBhvr>
                        <p:cTn dur="1" fill="hold">
                          <p:stCondLst>
                            <p:cond delay="0"/>
                          </p:stCondLst>
                        </p:cTn>
                        <p:tgtEl>
                          <p:spTgt spid="27670"/>
                        </p:tgtEl>
                        <p:attrNameLst>
                          <p:attrName>style.visibility</p:attrName>
                        </p:attrNameLst>
                      </p:cBhvr>
                      <p:to>
                        <p:strVal val="visible"/>
                      </p:to>
                    </p:set>
                    <p:animEffect transition="in" filter="fade">
                      <p:cBhvr>
                        <p:cTn dur="1000"/>
                        <p:tgtEl>
                          <p:spTgt spid="27670"/>
                        </p:tgtEl>
                      </p:cBhvr>
                    </p:animEffect>
                    <p:anim calcmode="lin" valueType="num">
                      <p:cBhvr>
                        <p:cTn dur="1000" fill="hold"/>
                        <p:tgtEl>
                          <p:spTgt spid="27670"/>
                        </p:tgtEl>
                        <p:attrNameLst>
                          <p:attrName>ppt_x</p:attrName>
                        </p:attrNameLst>
                      </p:cBhvr>
                      <p:tavLst>
                        <p:tav tm="0">
                          <p:val>
                            <p:strVal val="#ppt_x"/>
                          </p:val>
                        </p:tav>
                        <p:tav tm="100000">
                          <p:val>
                            <p:strVal val="#ppt_x"/>
                          </p:val>
                        </p:tav>
                      </p:tavLst>
                    </p:anim>
                    <p:anim calcmode="lin" valueType="num">
                      <p:cBhvr>
                        <p:cTn dur="1000" fill="hold"/>
                        <p:tgtEl>
                          <p:spTgt spid="27670"/>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27670"/>
                        </p:tgtEl>
                        <p:attrNameLst>
                          <p:attrName>style.visibility</p:attrName>
                        </p:attrNameLst>
                      </p:cBhvr>
                      <p:to>
                        <p:strVal val="visible"/>
                      </p:to>
                    </p:set>
                    <p:animEffect transition="in" filter="fade">
                      <p:cBhvr>
                        <p:cTn dur="1000"/>
                        <p:tgtEl>
                          <p:spTgt spid="27670"/>
                        </p:tgtEl>
                      </p:cBhvr>
                    </p:animEffect>
                    <p:anim calcmode="lin" valueType="num">
                      <p:cBhvr>
                        <p:cTn dur="1000" fill="hold"/>
                        <p:tgtEl>
                          <p:spTgt spid="27670"/>
                        </p:tgtEl>
                        <p:attrNameLst>
                          <p:attrName>ppt_x</p:attrName>
                        </p:attrNameLst>
                      </p:cBhvr>
                      <p:tavLst>
                        <p:tav tm="0">
                          <p:val>
                            <p:strVal val="#ppt_x"/>
                          </p:val>
                        </p:tav>
                        <p:tav tm="100000">
                          <p:val>
                            <p:strVal val="#ppt_x"/>
                          </p:val>
                        </p:tav>
                      </p:tavLst>
                    </p:anim>
                    <p:anim calcmode="lin" valueType="num">
                      <p:cBhvr>
                        <p:cTn dur="1000" fill="hold"/>
                        <p:tgtEl>
                          <p:spTgt spid="27670"/>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27670"/>
                        </p:tgtEl>
                        <p:attrNameLst>
                          <p:attrName>style.visibility</p:attrName>
                        </p:attrNameLst>
                      </p:cBhvr>
                      <p:to>
                        <p:strVal val="visible"/>
                      </p:to>
                    </p:set>
                    <p:animEffect transition="in" filter="fade">
                      <p:cBhvr>
                        <p:cTn dur="1000"/>
                        <p:tgtEl>
                          <p:spTgt spid="27670"/>
                        </p:tgtEl>
                      </p:cBhvr>
                    </p:animEffect>
                    <p:anim calcmode="lin" valueType="num">
                      <p:cBhvr>
                        <p:cTn dur="1000" fill="hold"/>
                        <p:tgtEl>
                          <p:spTgt spid="27670"/>
                        </p:tgtEl>
                        <p:attrNameLst>
                          <p:attrName>ppt_x</p:attrName>
                        </p:attrNameLst>
                      </p:cBhvr>
                      <p:tavLst>
                        <p:tav tm="0">
                          <p:val>
                            <p:strVal val="#ppt_x"/>
                          </p:val>
                        </p:tav>
                        <p:tav tm="100000">
                          <p:val>
                            <p:strVal val="#ppt_x"/>
                          </p:val>
                        </p:tav>
                      </p:tavLst>
                    </p:anim>
                    <p:anim calcmode="lin" valueType="num">
                      <p:cBhvr>
                        <p:cTn dur="1000" fill="hold"/>
                        <p:tgtEl>
                          <p:spTgt spid="27670"/>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27670"/>
                        </p:tgtEl>
                        <p:attrNameLst>
                          <p:attrName>style.visibility</p:attrName>
                        </p:attrNameLst>
                      </p:cBhvr>
                      <p:to>
                        <p:strVal val="visible"/>
                      </p:to>
                    </p:set>
                    <p:animEffect transition="in" filter="fade">
                      <p:cBhvr>
                        <p:cTn dur="1000"/>
                        <p:tgtEl>
                          <p:spTgt spid="27670"/>
                        </p:tgtEl>
                      </p:cBhvr>
                    </p:animEffect>
                    <p:anim calcmode="lin" valueType="num">
                      <p:cBhvr>
                        <p:cTn dur="1000" fill="hold"/>
                        <p:tgtEl>
                          <p:spTgt spid="27670"/>
                        </p:tgtEl>
                        <p:attrNameLst>
                          <p:attrName>ppt_x</p:attrName>
                        </p:attrNameLst>
                      </p:cBhvr>
                      <p:tavLst>
                        <p:tav tm="0">
                          <p:val>
                            <p:strVal val="#ppt_x"/>
                          </p:val>
                        </p:tav>
                        <p:tav tm="100000">
                          <p:val>
                            <p:strVal val="#ppt_x"/>
                          </p:val>
                        </p:tav>
                      </p:tavLst>
                    </p:anim>
                    <p:anim calcmode="lin" valueType="num">
                      <p:cBhvr>
                        <p:cTn dur="1000" fill="hold"/>
                        <p:tgtEl>
                          <p:spTgt spid="27670"/>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27670"/>
                        </p:tgtEl>
                        <p:attrNameLst>
                          <p:attrName>style.visibility</p:attrName>
                        </p:attrNameLst>
                      </p:cBhvr>
                      <p:to>
                        <p:strVal val="visible"/>
                      </p:to>
                    </p:set>
                    <p:animEffect transition="in" filter="fade">
                      <p:cBhvr>
                        <p:cTn dur="1000"/>
                        <p:tgtEl>
                          <p:spTgt spid="27670"/>
                        </p:tgtEl>
                      </p:cBhvr>
                    </p:animEffect>
                    <p:anim calcmode="lin" valueType="num">
                      <p:cBhvr>
                        <p:cTn dur="1000" fill="hold"/>
                        <p:tgtEl>
                          <p:spTgt spid="27670"/>
                        </p:tgtEl>
                        <p:attrNameLst>
                          <p:attrName>ppt_x</p:attrName>
                        </p:attrNameLst>
                      </p:cBhvr>
                      <p:tavLst>
                        <p:tav tm="0">
                          <p:val>
                            <p:strVal val="#ppt_x"/>
                          </p:val>
                        </p:tav>
                        <p:tav tm="100000">
                          <p:val>
                            <p:strVal val="#ppt_x"/>
                          </p:val>
                        </p:tav>
                      </p:tavLst>
                    </p:anim>
                    <p:anim calcmode="lin" valueType="num">
                      <p:cBhvr>
                        <p:cTn dur="1000" fill="hold"/>
                        <p:tgtEl>
                          <p:spTgt spid="27670"/>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32770" name="Group 2"/>
          <p:cNvGrpSpPr>
            <a:grpSpLocks/>
          </p:cNvGrpSpPr>
          <p:nvPr/>
        </p:nvGrpSpPr>
        <p:grpSpPr bwMode="auto">
          <a:xfrm>
            <a:off x="3800475" y="1789113"/>
            <a:ext cx="5340350" cy="5056187"/>
            <a:chOff x="2394" y="1127"/>
            <a:chExt cx="3364" cy="3185"/>
          </a:xfrm>
        </p:grpSpPr>
        <p:sp>
          <p:nvSpPr>
            <p:cNvPr id="32771"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72"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endParaRPr lang="en-US"/>
            </a:p>
          </p:txBody>
        </p:sp>
        <p:sp>
          <p:nvSpPr>
            <p:cNvPr id="32773"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74"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75"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76"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77"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78"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79"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780"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1"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2"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endParaRPr lang="en-US"/>
            </a:p>
          </p:txBody>
        </p:sp>
        <p:sp>
          <p:nvSpPr>
            <p:cNvPr id="32783"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endParaRPr lang="en-US"/>
            </a:p>
          </p:txBody>
        </p:sp>
        <p:sp>
          <p:nvSpPr>
            <p:cNvPr id="32784"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5"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6"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7"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8"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89"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90"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91"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endParaRPr lang="en-US"/>
            </a:p>
          </p:txBody>
        </p:sp>
        <p:sp>
          <p:nvSpPr>
            <p:cNvPr id="32792"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93"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94"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95"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endParaRPr lang="en-US"/>
            </a:p>
          </p:txBody>
        </p:sp>
        <p:sp>
          <p:nvSpPr>
            <p:cNvPr id="32796"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endParaRPr lang="en-US"/>
            </a:p>
          </p:txBody>
        </p:sp>
        <p:sp>
          <p:nvSpPr>
            <p:cNvPr id="32797"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endParaRPr lang="en-US"/>
            </a:p>
          </p:txBody>
        </p:sp>
        <p:sp>
          <p:nvSpPr>
            <p:cNvPr id="32798"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799"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endParaRPr lang="en-US"/>
            </a:p>
          </p:txBody>
        </p:sp>
        <p:sp>
          <p:nvSpPr>
            <p:cNvPr id="32800"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endParaRPr lang="en-US"/>
            </a:p>
          </p:txBody>
        </p:sp>
        <p:sp>
          <p:nvSpPr>
            <p:cNvPr id="32801"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endParaRPr lang="en-US"/>
            </a:p>
          </p:txBody>
        </p:sp>
        <p:sp>
          <p:nvSpPr>
            <p:cNvPr id="32802"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endParaRPr lang="en-US"/>
            </a:p>
          </p:txBody>
        </p:sp>
        <p:sp>
          <p:nvSpPr>
            <p:cNvPr id="32803"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endParaRPr lang="en-US"/>
            </a:p>
          </p:txBody>
        </p:sp>
        <p:sp>
          <p:nvSpPr>
            <p:cNvPr id="32804"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endParaRPr lang="en-US"/>
            </a:p>
          </p:txBody>
        </p:sp>
      </p:grpSp>
      <p:sp>
        <p:nvSpPr>
          <p:cNvPr id="32805"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2806"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807"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32808"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32809"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CC48D8A-1F8D-4144-935B-07C76D913CF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8" r:id="rId12"/>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32805"/>
                                        </p:tgtEl>
                                        <p:attrNameLst>
                                          <p:attrName>style.visibility</p:attrName>
                                        </p:attrNameLst>
                                      </p:cBhvr>
                                      <p:to>
                                        <p:strVal val="visible"/>
                                      </p:to>
                                    </p:set>
                                    <p:animEffect transition="in" filter="fade">
                                      <p:cBhvr>
                                        <p:cTn id="7" dur="800" decel="100000"/>
                                        <p:tgtEl>
                                          <p:spTgt spid="32805"/>
                                        </p:tgtEl>
                                      </p:cBhvr>
                                    </p:animEffect>
                                    <p:anim calcmode="lin" valueType="num">
                                      <p:cBhvr>
                                        <p:cTn id="8" dur="800" decel="100000" fill="hold"/>
                                        <p:tgtEl>
                                          <p:spTgt spid="32805"/>
                                        </p:tgtEl>
                                        <p:attrNameLst>
                                          <p:attrName>style.rotation</p:attrName>
                                        </p:attrNameLst>
                                      </p:cBhvr>
                                      <p:tavLst>
                                        <p:tav tm="0">
                                          <p:val>
                                            <p:fltVal val="-90"/>
                                          </p:val>
                                        </p:tav>
                                        <p:tav tm="100000">
                                          <p:val>
                                            <p:fltVal val="0"/>
                                          </p:val>
                                        </p:tav>
                                      </p:tavLst>
                                    </p:anim>
                                    <p:anim calcmode="lin" valueType="num">
                                      <p:cBhvr>
                                        <p:cTn id="9" dur="800" decel="100000" fill="hold"/>
                                        <p:tgtEl>
                                          <p:spTgt spid="32805"/>
                                        </p:tgtEl>
                                        <p:attrNameLst>
                                          <p:attrName>ppt_x</p:attrName>
                                        </p:attrNameLst>
                                      </p:cBhvr>
                                      <p:tavLst>
                                        <p:tav tm="0">
                                          <p:val>
                                            <p:strVal val="#ppt_x+0.4"/>
                                          </p:val>
                                        </p:tav>
                                        <p:tav tm="100000">
                                          <p:val>
                                            <p:strVal val="#ppt_x-0.05"/>
                                          </p:val>
                                        </p:tav>
                                      </p:tavLst>
                                    </p:anim>
                                    <p:anim calcmode="lin" valueType="num">
                                      <p:cBhvr>
                                        <p:cTn id="10" dur="800" decel="100000" fill="hold"/>
                                        <p:tgtEl>
                                          <p:spTgt spid="3280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280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280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2806">
                                            <p:txEl>
                                              <p:pRg st="0" end="0"/>
                                            </p:txEl>
                                          </p:spTgt>
                                        </p:tgtEl>
                                        <p:attrNameLst>
                                          <p:attrName>style.visibility</p:attrName>
                                        </p:attrNameLst>
                                      </p:cBhvr>
                                      <p:to>
                                        <p:strVal val="visible"/>
                                      </p:to>
                                    </p:set>
                                    <p:animEffect transition="in" filter="fade">
                                      <p:cBhvr>
                                        <p:cTn id="17" dur="1000"/>
                                        <p:tgtEl>
                                          <p:spTgt spid="32806">
                                            <p:txEl>
                                              <p:pRg st="0" end="0"/>
                                            </p:txEl>
                                          </p:spTgt>
                                        </p:tgtEl>
                                      </p:cBhvr>
                                    </p:animEffect>
                                    <p:anim calcmode="lin" valueType="num">
                                      <p:cBhvr>
                                        <p:cTn id="18" dur="1000" fill="hold"/>
                                        <p:tgtEl>
                                          <p:spTgt spid="32806">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2806">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2806">
                                            <p:txEl>
                                              <p:pRg st="1" end="1"/>
                                            </p:txEl>
                                          </p:spTgt>
                                        </p:tgtEl>
                                        <p:attrNameLst>
                                          <p:attrName>style.visibility</p:attrName>
                                        </p:attrNameLst>
                                      </p:cBhvr>
                                      <p:to>
                                        <p:strVal val="visible"/>
                                      </p:to>
                                    </p:set>
                                    <p:animEffect transition="in" filter="fade">
                                      <p:cBhvr>
                                        <p:cTn id="22" dur="1000"/>
                                        <p:tgtEl>
                                          <p:spTgt spid="32806">
                                            <p:txEl>
                                              <p:pRg st="1" end="1"/>
                                            </p:txEl>
                                          </p:spTgt>
                                        </p:tgtEl>
                                      </p:cBhvr>
                                    </p:animEffect>
                                    <p:anim calcmode="lin" valueType="num">
                                      <p:cBhvr>
                                        <p:cTn id="23" dur="1000" fill="hold"/>
                                        <p:tgtEl>
                                          <p:spTgt spid="32806">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2806">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2806">
                                            <p:txEl>
                                              <p:pRg st="2" end="2"/>
                                            </p:txEl>
                                          </p:spTgt>
                                        </p:tgtEl>
                                        <p:attrNameLst>
                                          <p:attrName>style.visibility</p:attrName>
                                        </p:attrNameLst>
                                      </p:cBhvr>
                                      <p:to>
                                        <p:strVal val="visible"/>
                                      </p:to>
                                    </p:set>
                                    <p:animEffect transition="in" filter="fade">
                                      <p:cBhvr>
                                        <p:cTn id="27" dur="1000"/>
                                        <p:tgtEl>
                                          <p:spTgt spid="32806">
                                            <p:txEl>
                                              <p:pRg st="2" end="2"/>
                                            </p:txEl>
                                          </p:spTgt>
                                        </p:tgtEl>
                                      </p:cBhvr>
                                    </p:animEffect>
                                    <p:anim calcmode="lin" valueType="num">
                                      <p:cBhvr>
                                        <p:cTn id="28" dur="1000" fill="hold"/>
                                        <p:tgtEl>
                                          <p:spTgt spid="32806">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2806">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2806">
                                            <p:txEl>
                                              <p:pRg st="3" end="3"/>
                                            </p:txEl>
                                          </p:spTgt>
                                        </p:tgtEl>
                                        <p:attrNameLst>
                                          <p:attrName>style.visibility</p:attrName>
                                        </p:attrNameLst>
                                      </p:cBhvr>
                                      <p:to>
                                        <p:strVal val="visible"/>
                                      </p:to>
                                    </p:set>
                                    <p:animEffect transition="in" filter="fade">
                                      <p:cBhvr>
                                        <p:cTn id="32" dur="1000"/>
                                        <p:tgtEl>
                                          <p:spTgt spid="32806">
                                            <p:txEl>
                                              <p:pRg st="3" end="3"/>
                                            </p:txEl>
                                          </p:spTgt>
                                        </p:tgtEl>
                                      </p:cBhvr>
                                    </p:animEffect>
                                    <p:anim calcmode="lin" valueType="num">
                                      <p:cBhvr>
                                        <p:cTn id="33" dur="1000" fill="hold"/>
                                        <p:tgtEl>
                                          <p:spTgt spid="32806">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2806">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2806">
                                            <p:txEl>
                                              <p:pRg st="4" end="4"/>
                                            </p:txEl>
                                          </p:spTgt>
                                        </p:tgtEl>
                                        <p:attrNameLst>
                                          <p:attrName>style.visibility</p:attrName>
                                        </p:attrNameLst>
                                      </p:cBhvr>
                                      <p:to>
                                        <p:strVal val="visible"/>
                                      </p:to>
                                    </p:set>
                                    <p:animEffect transition="in" filter="fade">
                                      <p:cBhvr>
                                        <p:cTn id="37" dur="1000"/>
                                        <p:tgtEl>
                                          <p:spTgt spid="32806">
                                            <p:txEl>
                                              <p:pRg st="4" end="4"/>
                                            </p:txEl>
                                          </p:spTgt>
                                        </p:tgtEl>
                                      </p:cBhvr>
                                    </p:animEffect>
                                    <p:anim calcmode="lin" valueType="num">
                                      <p:cBhvr>
                                        <p:cTn id="38" dur="1000" fill="hold"/>
                                        <p:tgtEl>
                                          <p:spTgt spid="32806">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280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05" grpId="0"/>
      <p:bldP spid="32806" grpId="0" build="p">
        <p:tmplLst>
          <p:tmpl lvl="1">
            <p:tnLst>
              <p:par>
                <p:cTn presetID="47" presetClass="entr" presetSubtype="0" fill="hold" nodeType="clickEffect">
                  <p:stCondLst>
                    <p:cond delay="0"/>
                  </p:stCondLst>
                  <p:childTnLst>
                    <p:set>
                      <p:cBhvr>
                        <p:cTn dur="1" fill="hold">
                          <p:stCondLst>
                            <p:cond delay="0"/>
                          </p:stCondLst>
                        </p:cTn>
                        <p:tgtEl>
                          <p:spTgt spid="32806"/>
                        </p:tgtEl>
                        <p:attrNameLst>
                          <p:attrName>style.visibility</p:attrName>
                        </p:attrNameLst>
                      </p:cBhvr>
                      <p:to>
                        <p:strVal val="visible"/>
                      </p:to>
                    </p:set>
                    <p:animEffect transition="in" filter="fade">
                      <p:cBhvr>
                        <p:cTn dur="1000"/>
                        <p:tgtEl>
                          <p:spTgt spid="32806"/>
                        </p:tgtEl>
                      </p:cBhvr>
                    </p:animEffect>
                    <p:anim calcmode="lin" valueType="num">
                      <p:cBhvr>
                        <p:cTn dur="1000" fill="hold"/>
                        <p:tgtEl>
                          <p:spTgt spid="32806"/>
                        </p:tgtEl>
                        <p:attrNameLst>
                          <p:attrName>ppt_x</p:attrName>
                        </p:attrNameLst>
                      </p:cBhvr>
                      <p:tavLst>
                        <p:tav tm="0">
                          <p:val>
                            <p:strVal val="#ppt_x"/>
                          </p:val>
                        </p:tav>
                        <p:tav tm="100000">
                          <p:val>
                            <p:strVal val="#ppt_x"/>
                          </p:val>
                        </p:tav>
                      </p:tavLst>
                    </p:anim>
                    <p:anim calcmode="lin" valueType="num">
                      <p:cBhvr>
                        <p:cTn dur="1000" fill="hold"/>
                        <p:tgtEl>
                          <p:spTgt spid="32806"/>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32806"/>
                        </p:tgtEl>
                        <p:attrNameLst>
                          <p:attrName>style.visibility</p:attrName>
                        </p:attrNameLst>
                      </p:cBhvr>
                      <p:to>
                        <p:strVal val="visible"/>
                      </p:to>
                    </p:set>
                    <p:animEffect transition="in" filter="fade">
                      <p:cBhvr>
                        <p:cTn dur="1000"/>
                        <p:tgtEl>
                          <p:spTgt spid="32806"/>
                        </p:tgtEl>
                      </p:cBhvr>
                    </p:animEffect>
                    <p:anim calcmode="lin" valueType="num">
                      <p:cBhvr>
                        <p:cTn dur="1000" fill="hold"/>
                        <p:tgtEl>
                          <p:spTgt spid="32806"/>
                        </p:tgtEl>
                        <p:attrNameLst>
                          <p:attrName>ppt_x</p:attrName>
                        </p:attrNameLst>
                      </p:cBhvr>
                      <p:tavLst>
                        <p:tav tm="0">
                          <p:val>
                            <p:strVal val="#ppt_x"/>
                          </p:val>
                        </p:tav>
                        <p:tav tm="100000">
                          <p:val>
                            <p:strVal val="#ppt_x"/>
                          </p:val>
                        </p:tav>
                      </p:tavLst>
                    </p:anim>
                    <p:anim calcmode="lin" valueType="num">
                      <p:cBhvr>
                        <p:cTn dur="1000" fill="hold"/>
                        <p:tgtEl>
                          <p:spTgt spid="32806"/>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32806"/>
                        </p:tgtEl>
                        <p:attrNameLst>
                          <p:attrName>style.visibility</p:attrName>
                        </p:attrNameLst>
                      </p:cBhvr>
                      <p:to>
                        <p:strVal val="visible"/>
                      </p:to>
                    </p:set>
                    <p:animEffect transition="in" filter="fade">
                      <p:cBhvr>
                        <p:cTn dur="1000"/>
                        <p:tgtEl>
                          <p:spTgt spid="32806"/>
                        </p:tgtEl>
                      </p:cBhvr>
                    </p:animEffect>
                    <p:anim calcmode="lin" valueType="num">
                      <p:cBhvr>
                        <p:cTn dur="1000" fill="hold"/>
                        <p:tgtEl>
                          <p:spTgt spid="32806"/>
                        </p:tgtEl>
                        <p:attrNameLst>
                          <p:attrName>ppt_x</p:attrName>
                        </p:attrNameLst>
                      </p:cBhvr>
                      <p:tavLst>
                        <p:tav tm="0">
                          <p:val>
                            <p:strVal val="#ppt_x"/>
                          </p:val>
                        </p:tav>
                        <p:tav tm="100000">
                          <p:val>
                            <p:strVal val="#ppt_x"/>
                          </p:val>
                        </p:tav>
                      </p:tavLst>
                    </p:anim>
                    <p:anim calcmode="lin" valueType="num">
                      <p:cBhvr>
                        <p:cTn dur="1000" fill="hold"/>
                        <p:tgtEl>
                          <p:spTgt spid="32806"/>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32806"/>
                        </p:tgtEl>
                        <p:attrNameLst>
                          <p:attrName>style.visibility</p:attrName>
                        </p:attrNameLst>
                      </p:cBhvr>
                      <p:to>
                        <p:strVal val="visible"/>
                      </p:to>
                    </p:set>
                    <p:animEffect transition="in" filter="fade">
                      <p:cBhvr>
                        <p:cTn dur="1000"/>
                        <p:tgtEl>
                          <p:spTgt spid="32806"/>
                        </p:tgtEl>
                      </p:cBhvr>
                    </p:animEffect>
                    <p:anim calcmode="lin" valueType="num">
                      <p:cBhvr>
                        <p:cTn dur="1000" fill="hold"/>
                        <p:tgtEl>
                          <p:spTgt spid="32806"/>
                        </p:tgtEl>
                        <p:attrNameLst>
                          <p:attrName>ppt_x</p:attrName>
                        </p:attrNameLst>
                      </p:cBhvr>
                      <p:tavLst>
                        <p:tav tm="0">
                          <p:val>
                            <p:strVal val="#ppt_x"/>
                          </p:val>
                        </p:tav>
                        <p:tav tm="100000">
                          <p:val>
                            <p:strVal val="#ppt_x"/>
                          </p:val>
                        </p:tav>
                      </p:tavLst>
                    </p:anim>
                    <p:anim calcmode="lin" valueType="num">
                      <p:cBhvr>
                        <p:cTn dur="1000" fill="hold"/>
                        <p:tgtEl>
                          <p:spTgt spid="32806"/>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32806"/>
                        </p:tgtEl>
                        <p:attrNameLst>
                          <p:attrName>style.visibility</p:attrName>
                        </p:attrNameLst>
                      </p:cBhvr>
                      <p:to>
                        <p:strVal val="visible"/>
                      </p:to>
                    </p:set>
                    <p:animEffect transition="in" filter="fade">
                      <p:cBhvr>
                        <p:cTn dur="1000"/>
                        <p:tgtEl>
                          <p:spTgt spid="32806"/>
                        </p:tgtEl>
                      </p:cBhvr>
                    </p:animEffect>
                    <p:anim calcmode="lin" valueType="num">
                      <p:cBhvr>
                        <p:cTn dur="1000" fill="hold"/>
                        <p:tgtEl>
                          <p:spTgt spid="32806"/>
                        </p:tgtEl>
                        <p:attrNameLst>
                          <p:attrName>ppt_x</p:attrName>
                        </p:attrNameLst>
                      </p:cBhvr>
                      <p:tavLst>
                        <p:tav tm="0">
                          <p:val>
                            <p:strVal val="#ppt_x"/>
                          </p:val>
                        </p:tav>
                        <p:tav tm="100000">
                          <p:val>
                            <p:strVal val="#ppt_x"/>
                          </p:val>
                        </p:tav>
                      </p:tavLst>
                    </p:anim>
                    <p:anim calcmode="lin" valueType="num">
                      <p:cBhvr>
                        <p:cTn dur="1000" fill="hold"/>
                        <p:tgtEl>
                          <p:spTgt spid="32806"/>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65000"/>
        <a:buFont typeface="Wingdings" pitchFamily="64"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SzPct val="65000"/>
        <a:buFont typeface="Wingdings" pitchFamily="64"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65000"/>
        <a:buFont typeface="Wingdings" pitchFamily="64"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SzPct val="65000"/>
        <a:buFont typeface="Wingdings" pitchFamily="64"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5000"/>
        <a:buFont typeface="Wingdings" pitchFamily="64"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64"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64"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64"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64"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rds.yahoo.com/S=96062857/K=football/v=2/SID=w/l=II/R=4/SS=i/OID=5470d922e9526c72/SIG=1kjjv93an/EXP=1107963681/*-http%3A/images.search.yahoo.com/search/images/view?back=http%3A%2F%2Fimages.search.yahoo.com%2Fsearch%2Fimages%3Fp%3Dfootball%26sm%3DYahoo%2521%2BSearch%26fr%3DFP-tab-img-t%26toggle%3D1%26ei%3DUTF-8&amp;h=471&amp;w=400&amp;imgcurl=www.lesterkuhnphoto.com%2FSports%2Fimages%2Fnorthport-football-%25231.jpg&amp;imgurl=www.lesterkuhnphoto.com%2FSports%2Fimages%2Fnorthport-football-%25231.jpg&amp;size=68.6kB&amp;name=northport-football-%231.jpg&amp;rcurl=http%3A%2F%2Fwww.lesterkuhnphoto.com%2FSports%2Fpages%2Fnorthport-football-%25231.htm&amp;rurl=http%3A%2F%2Fwww.lesterkuhnphoto.com%2FSports%2Fpages%2Fnorthport-football-%25231.htm&amp;p=football&amp;type=jpeg&amp;no=4&amp;tt=1,789,339"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5.xml"/><Relationship Id="rId1" Type="http://schemas.openxmlformats.org/officeDocument/2006/relationships/slideLayout" Target="../slideLayouts/slideLayout35.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058" name="Picture 10" descr="081104gallery104"/>
          <p:cNvPicPr>
            <a:picLocks noChangeAspect="1" noChangeArrowheads="1"/>
          </p:cNvPicPr>
          <p:nvPr/>
        </p:nvPicPr>
        <p:blipFill>
          <a:blip r:embed="rId5"/>
          <a:srcRect/>
          <a:stretch>
            <a:fillRect/>
          </a:stretch>
        </p:blipFill>
        <p:spPr bwMode="auto">
          <a:xfrm>
            <a:off x="0" y="0"/>
            <a:ext cx="9144000" cy="6858000"/>
          </a:xfrm>
          <a:prstGeom prst="rect">
            <a:avLst/>
          </a:prstGeom>
          <a:noFill/>
        </p:spPr>
      </p:pic>
      <p:sp>
        <p:nvSpPr>
          <p:cNvPr id="2050" name="Rectangle 2"/>
          <p:cNvSpPr>
            <a:spLocks noGrp="1" noChangeArrowheads="1"/>
          </p:cNvSpPr>
          <p:nvPr>
            <p:ph type="ctrTitle"/>
          </p:nvPr>
        </p:nvSpPr>
        <p:spPr>
          <a:xfrm>
            <a:off x="609600" y="762000"/>
            <a:ext cx="7772400" cy="1600200"/>
          </a:xfrm>
        </p:spPr>
        <p:txBody>
          <a:bodyPr/>
          <a:lstStyle/>
          <a:p>
            <a:r>
              <a:rPr lang="en-US">
                <a:solidFill>
                  <a:schemeClr val="hlink"/>
                </a:solidFill>
              </a:rPr>
              <a:t>My Autobiography </a:t>
            </a:r>
          </a:p>
        </p:txBody>
      </p:sp>
      <p:sp>
        <p:nvSpPr>
          <p:cNvPr id="2051" name="Rectangle 3"/>
          <p:cNvSpPr>
            <a:spLocks noGrp="1" noChangeArrowheads="1"/>
          </p:cNvSpPr>
          <p:nvPr>
            <p:ph type="subTitle" idx="1"/>
          </p:nvPr>
        </p:nvSpPr>
        <p:spPr/>
        <p:txBody>
          <a:bodyPr/>
          <a:lstStyle/>
          <a:p>
            <a:r>
              <a:rPr lang="en-US">
                <a:solidFill>
                  <a:schemeClr val="hlink"/>
                </a:solidFill>
              </a:rPr>
              <a:t>By Vance Allen</a:t>
            </a:r>
          </a:p>
        </p:txBody>
      </p:sp>
    </p:spTree>
  </p:cSld>
  <p:clrMapOvr>
    <a:masterClrMapping/>
  </p:clrMapOvr>
  <p:transition spd="slow">
    <p:diamond/>
    <p:sndAc>
      <p:stSnd>
        <p:snd r:embed="rId3" name="bomb.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7173" name="Picture 5" descr="Go to fullsize image">
            <a:hlinkClick r:id="rId5"/>
          </p:cNvPr>
          <p:cNvPicPr>
            <a:picLocks noChangeAspect="1" noChangeArrowheads="1"/>
          </p:cNvPicPr>
          <p:nvPr/>
        </p:nvPicPr>
        <p:blipFill>
          <a:blip r:embed="rId6"/>
          <a:srcRect/>
          <a:stretch>
            <a:fillRect/>
          </a:stretch>
        </p:blipFill>
        <p:spPr bwMode="auto">
          <a:xfrm>
            <a:off x="0" y="0"/>
            <a:ext cx="9196388" cy="6858000"/>
          </a:xfrm>
          <a:prstGeom prst="rect">
            <a:avLst/>
          </a:prstGeom>
          <a:noFill/>
        </p:spPr>
      </p:pic>
      <p:sp>
        <p:nvSpPr>
          <p:cNvPr id="7170" name="Rectangle 2"/>
          <p:cNvSpPr>
            <a:spLocks noGrp="1" noChangeArrowheads="1"/>
          </p:cNvSpPr>
          <p:nvPr>
            <p:ph type="title"/>
          </p:nvPr>
        </p:nvSpPr>
        <p:spPr/>
        <p:txBody>
          <a:bodyPr/>
          <a:lstStyle/>
          <a:p>
            <a:r>
              <a:rPr lang="en-US" sz="3200" b="0" i="1" u="sng"/>
              <a:t>Things I Enjoy to Do</a:t>
            </a:r>
          </a:p>
        </p:txBody>
      </p:sp>
      <p:sp>
        <p:nvSpPr>
          <p:cNvPr id="7174" name="Text Box 6"/>
          <p:cNvSpPr txBox="1">
            <a:spLocks noChangeArrowheads="1"/>
          </p:cNvSpPr>
          <p:nvPr/>
        </p:nvSpPr>
        <p:spPr bwMode="auto">
          <a:xfrm rot="232117">
            <a:off x="609600" y="1981200"/>
            <a:ext cx="7848600" cy="4656138"/>
          </a:xfrm>
          <a:prstGeom prst="rect">
            <a:avLst/>
          </a:prstGeom>
          <a:noFill/>
          <a:ln w="9525">
            <a:noFill/>
            <a:miter lim="800000"/>
            <a:headEnd/>
            <a:tailEnd/>
          </a:ln>
          <a:effectLst/>
        </p:spPr>
        <p:txBody>
          <a:bodyPr>
            <a:spAutoFit/>
          </a:bodyPr>
          <a:lstStyle/>
          <a:p>
            <a:pPr>
              <a:buFontTx/>
              <a:buChar char="•"/>
            </a:pPr>
            <a:r>
              <a:rPr lang="en-US" sz="2400" i="1">
                <a:effectLst>
                  <a:outerShdw blurRad="38100" dist="38100" dir="2700000" algn="tl">
                    <a:srgbClr val="000000"/>
                  </a:outerShdw>
                </a:effectLst>
              </a:rPr>
              <a:t>I enjoy playing football as a school sport.</a:t>
            </a:r>
          </a:p>
          <a:p>
            <a:pPr>
              <a:buFontTx/>
              <a:buChar char="•"/>
            </a:pPr>
            <a:endParaRPr lang="en-US" sz="2400" i="1">
              <a:effectLst>
                <a:outerShdw blurRad="38100" dist="38100" dir="2700000" algn="tl">
                  <a:srgbClr val="000000"/>
                </a:outerShdw>
              </a:effectLst>
            </a:endParaRPr>
          </a:p>
          <a:p>
            <a:pPr>
              <a:buFontTx/>
              <a:buChar char="•"/>
            </a:pPr>
            <a:r>
              <a:rPr lang="en-US" sz="2400" i="1">
                <a:effectLst>
                  <a:outerShdw blurRad="38100" dist="38100" dir="2700000" algn="tl">
                    <a:srgbClr val="000000"/>
                  </a:outerShdw>
                </a:effectLst>
              </a:rPr>
              <a:t>I enjoy hanging out with my friends.</a:t>
            </a:r>
          </a:p>
          <a:p>
            <a:pPr>
              <a:buFontTx/>
              <a:buChar char="•"/>
            </a:pPr>
            <a:endParaRPr lang="en-US" sz="2400" i="1">
              <a:effectLst>
                <a:outerShdw blurRad="38100" dist="38100" dir="2700000" algn="tl">
                  <a:srgbClr val="000000"/>
                </a:outerShdw>
              </a:effectLst>
            </a:endParaRPr>
          </a:p>
          <a:p>
            <a:pPr>
              <a:buFontTx/>
              <a:buChar char="•"/>
            </a:pPr>
            <a:r>
              <a:rPr lang="en-US" sz="2400" i="1">
                <a:effectLst>
                  <a:outerShdw blurRad="38100" dist="38100" dir="2700000" algn="tl">
                    <a:srgbClr val="000000"/>
                  </a:outerShdw>
                </a:effectLst>
              </a:rPr>
              <a:t>I enjoy playing cards, some of the card games I enjoy are rummy and a game called presented.</a:t>
            </a:r>
          </a:p>
          <a:p>
            <a:pPr>
              <a:buFontTx/>
              <a:buChar char="•"/>
            </a:pPr>
            <a:endParaRPr lang="en-US" sz="2400" i="1">
              <a:effectLst>
                <a:outerShdw blurRad="38100" dist="38100" dir="2700000" algn="tl">
                  <a:srgbClr val="000000"/>
                </a:outerShdw>
              </a:effectLst>
            </a:endParaRPr>
          </a:p>
          <a:p>
            <a:pPr>
              <a:buFontTx/>
              <a:buChar char="•"/>
            </a:pPr>
            <a:r>
              <a:rPr lang="en-US" sz="2400" i="1">
                <a:effectLst>
                  <a:outerShdw blurRad="38100" dist="38100" dir="2700000" algn="tl">
                    <a:srgbClr val="000000"/>
                  </a:outerShdw>
                </a:effectLst>
              </a:rPr>
              <a:t> enjoy going to Wednesday night youth where I get to hang out with my friends and play game.</a:t>
            </a:r>
          </a:p>
          <a:p>
            <a:pPr>
              <a:buFontTx/>
              <a:buChar char="•"/>
            </a:pPr>
            <a:endParaRPr lang="en-US" sz="2400" i="1">
              <a:effectLst>
                <a:outerShdw blurRad="38100" dist="38100" dir="2700000" algn="tl">
                  <a:srgbClr val="000000"/>
                </a:outerShdw>
              </a:effectLst>
            </a:endParaRPr>
          </a:p>
          <a:p>
            <a:pPr>
              <a:buFontTx/>
              <a:buChar char="•"/>
            </a:pPr>
            <a:r>
              <a:rPr lang="en-US" sz="2400" i="1">
                <a:effectLst>
                  <a:outerShdw blurRad="38100" dist="38100" dir="2700000" algn="tl">
                    <a:srgbClr val="000000"/>
                  </a:outerShdw>
                </a:effectLst>
              </a:rPr>
              <a:t>I enjoy playing my xbox with my friends</a:t>
            </a:r>
            <a:r>
              <a:rPr lang="en-US" sz="2400" i="1">
                <a:solidFill>
                  <a:schemeClr val="bg2"/>
                </a:solidFill>
                <a:effectLst>
                  <a:outerShdw blurRad="38100" dist="38100" dir="2700000" algn="tl">
                    <a:srgbClr val="000000"/>
                  </a:outerShdw>
                </a:effectLst>
              </a:rPr>
              <a:t>.</a:t>
            </a:r>
          </a:p>
          <a:p>
            <a:pPr>
              <a:spcBef>
                <a:spcPct val="50000"/>
              </a:spcBef>
            </a:pPr>
            <a:endParaRPr lang="en-US" sz="2400" i="1">
              <a:solidFill>
                <a:schemeClr val="bg2"/>
              </a:solidFill>
              <a:effectLst>
                <a:outerShdw blurRad="38100" dist="38100" dir="2700000" algn="tl">
                  <a:srgbClr val="000000"/>
                </a:outerShdw>
              </a:effectLst>
            </a:endParaRPr>
          </a:p>
        </p:txBody>
      </p:sp>
    </p:spTree>
  </p:cSld>
  <p:clrMapOvr>
    <a:masterClrMapping/>
  </p:clrMapOvr>
  <p:transition spd="slow">
    <p:strips dir="ru"/>
    <p:sndAc>
      <p:stSnd>
        <p:snd r:embed="rId3"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solidFill>
                  <a:schemeClr val="bg1"/>
                </a:solidFill>
                <a:effectLst>
                  <a:outerShdw blurRad="38100" dist="38100" dir="2700000" algn="tl">
                    <a:srgbClr val="C0C0C0"/>
                  </a:outerShdw>
                </a:effectLst>
              </a:rPr>
              <a:t>Favorites</a:t>
            </a:r>
            <a:r>
              <a:rPr lang="en-US">
                <a:effectLst>
                  <a:outerShdw blurRad="38100" dist="38100" dir="2700000" algn="tl">
                    <a:srgbClr val="C0C0C0"/>
                  </a:outerShdw>
                </a:effectLst>
              </a:rPr>
              <a:t> </a:t>
            </a:r>
          </a:p>
        </p:txBody>
      </p:sp>
      <p:pic>
        <p:nvPicPr>
          <p:cNvPr id="8196" name="Picture 4" descr="MPj03169490000[1]"/>
          <p:cNvPicPr>
            <a:picLocks noChangeAspect="1" noChangeArrowheads="1"/>
          </p:cNvPicPr>
          <p:nvPr>
            <p:ph sz="half" idx="2"/>
          </p:nvPr>
        </p:nvPicPr>
        <p:blipFill>
          <a:blip r:embed="rId5"/>
          <a:srcRect/>
          <a:stretch>
            <a:fillRect/>
          </a:stretch>
        </p:blipFill>
        <p:spPr>
          <a:xfrm>
            <a:off x="5181600" y="2133600"/>
            <a:ext cx="2857500" cy="4495800"/>
          </a:xfrm>
          <a:noFill/>
          <a:ln/>
        </p:spPr>
      </p:pic>
      <p:sp>
        <p:nvSpPr>
          <p:cNvPr id="8198" name="Text Box 6"/>
          <p:cNvSpPr txBox="1">
            <a:spLocks noChangeArrowheads="1"/>
          </p:cNvSpPr>
          <p:nvPr/>
        </p:nvSpPr>
        <p:spPr bwMode="auto">
          <a:xfrm rot="-166583">
            <a:off x="358775" y="2122488"/>
            <a:ext cx="4346575" cy="3800475"/>
          </a:xfrm>
          <a:prstGeom prst="rect">
            <a:avLst/>
          </a:prstGeom>
          <a:noFill/>
          <a:ln w="9525">
            <a:noFill/>
            <a:miter lim="800000"/>
            <a:headEnd/>
            <a:tailEnd/>
          </a:ln>
          <a:effectLst/>
        </p:spPr>
        <p:txBody>
          <a:bodyPr>
            <a:spAutoFit/>
          </a:bodyPr>
          <a:lstStyle/>
          <a:p>
            <a:endParaRPr lang="en-US">
              <a:effectLst>
                <a:outerShdw blurRad="38100" dist="38100" dir="2700000" algn="tl">
                  <a:srgbClr val="C0C0C0"/>
                </a:outerShdw>
              </a:effectLst>
            </a:endParaRPr>
          </a:p>
          <a:p>
            <a:r>
              <a:rPr lang="en-US">
                <a:effectLst>
                  <a:outerShdw blurRad="38100" dist="38100" dir="2700000" algn="tl">
                    <a:srgbClr val="C0C0C0"/>
                  </a:outerShdw>
                </a:effectLst>
              </a:rPr>
              <a:t>My favorite football team is the Oakland Raiders.</a:t>
            </a:r>
          </a:p>
          <a:p>
            <a:endParaRPr lang="en-US">
              <a:effectLst>
                <a:outerShdw blurRad="38100" dist="38100" dir="2700000" algn="tl">
                  <a:srgbClr val="C0C0C0"/>
                </a:outerShdw>
              </a:effectLst>
            </a:endParaRPr>
          </a:p>
          <a:p>
            <a:r>
              <a:rPr lang="en-US">
                <a:effectLst>
                  <a:outerShdw blurRad="38100" dist="38100" dir="2700000" algn="tl">
                    <a:srgbClr val="C0C0C0"/>
                  </a:outerShdw>
                </a:effectLst>
              </a:rPr>
              <a:t>My favorite color is blue.</a:t>
            </a:r>
          </a:p>
          <a:p>
            <a:endParaRPr lang="en-US">
              <a:effectLst>
                <a:outerShdw blurRad="38100" dist="38100" dir="2700000" algn="tl">
                  <a:srgbClr val="C0C0C0"/>
                </a:outerShdw>
              </a:effectLst>
            </a:endParaRPr>
          </a:p>
          <a:p>
            <a:r>
              <a:rPr lang="en-US">
                <a:effectLst>
                  <a:outerShdw blurRad="38100" dist="38100" dir="2700000" algn="tl">
                    <a:srgbClr val="C0C0C0"/>
                  </a:outerShdw>
                </a:effectLst>
              </a:rPr>
              <a:t>My favorite food is tacos and nachos.</a:t>
            </a:r>
          </a:p>
          <a:p>
            <a:endParaRPr lang="en-US">
              <a:effectLst>
                <a:outerShdw blurRad="38100" dist="38100" dir="2700000" algn="tl">
                  <a:srgbClr val="C0C0C0"/>
                </a:outerShdw>
              </a:effectLst>
            </a:endParaRPr>
          </a:p>
          <a:p>
            <a:r>
              <a:rPr lang="en-US">
                <a:effectLst>
                  <a:outerShdw blurRad="38100" dist="38100" dir="2700000" algn="tl">
                    <a:srgbClr val="C0C0C0"/>
                  </a:outerShdw>
                </a:effectLst>
              </a:rPr>
              <a:t>My favorite car is 69’ Corvette.</a:t>
            </a:r>
          </a:p>
          <a:p>
            <a:endParaRPr lang="en-US">
              <a:effectLst>
                <a:outerShdw blurRad="38100" dist="38100" dir="2700000" algn="tl">
                  <a:srgbClr val="C0C0C0"/>
                </a:outerShdw>
              </a:effectLst>
            </a:endParaRPr>
          </a:p>
          <a:p>
            <a:r>
              <a:rPr lang="en-US">
                <a:effectLst>
                  <a:outerShdw blurRad="38100" dist="38100" dir="2700000" algn="tl">
                    <a:srgbClr val="C0C0C0"/>
                  </a:outerShdw>
                </a:effectLst>
              </a:rPr>
              <a:t>My favorite movie is Remember the Titians.</a:t>
            </a:r>
          </a:p>
          <a:p>
            <a:pPr>
              <a:spcBef>
                <a:spcPct val="50000"/>
              </a:spcBef>
            </a:pPr>
            <a:endParaRPr lang="en-US"/>
          </a:p>
        </p:txBody>
      </p:sp>
    </p:spTree>
  </p:cSld>
  <p:clrMapOvr>
    <a:masterClrMapping/>
  </p:clrMapOvr>
  <p:transition spd="slow">
    <p:wheel spokes="8"/>
    <p:sndAc>
      <p:stSnd>
        <p:snd r:embed="rId3" name="hamm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History About Me</a:t>
            </a:r>
          </a:p>
        </p:txBody>
      </p:sp>
      <p:sp>
        <p:nvSpPr>
          <p:cNvPr id="9224" name="Text Box 8"/>
          <p:cNvSpPr txBox="1">
            <a:spLocks noChangeArrowheads="1"/>
          </p:cNvSpPr>
          <p:nvPr/>
        </p:nvSpPr>
        <p:spPr bwMode="auto">
          <a:xfrm>
            <a:off x="457200" y="1471613"/>
            <a:ext cx="3733800" cy="5386387"/>
          </a:xfrm>
          <a:prstGeom prst="rect">
            <a:avLst/>
          </a:prstGeom>
          <a:noFill/>
          <a:ln w="9525">
            <a:noFill/>
            <a:miter lim="800000"/>
            <a:headEnd/>
            <a:tailEnd/>
          </a:ln>
          <a:effectLst/>
        </p:spPr>
        <p:txBody>
          <a:bodyPr>
            <a:spAutoFit/>
          </a:bodyPr>
          <a:lstStyle/>
          <a:p>
            <a:pPr>
              <a:buFontTx/>
              <a:buChar char="•"/>
            </a:pPr>
            <a:r>
              <a:rPr lang="en-US" sz="2400">
                <a:effectLst>
                  <a:outerShdw blurRad="38100" dist="38100" dir="2700000" algn="tl">
                    <a:srgbClr val="000000"/>
                  </a:outerShdw>
                </a:effectLst>
              </a:rPr>
              <a:t>Where I have been?</a:t>
            </a:r>
          </a:p>
          <a:p>
            <a:r>
              <a:rPr lang="en-US" sz="2400">
                <a:effectLst>
                  <a:outerShdw blurRad="38100" dist="38100" dir="2700000" algn="tl">
                    <a:srgbClr val="000000"/>
                  </a:outerShdw>
                </a:effectLst>
              </a:rPr>
              <a:t>   I have been to twelve different states in the US. I have also been to a country called Belize in Central America. The states I have lived in are Oklahoma, California, Oregon. The rest I have traveled through.</a:t>
            </a:r>
          </a:p>
          <a:p>
            <a:pPr>
              <a:buFontTx/>
              <a:buChar char="•"/>
            </a:pPr>
            <a:r>
              <a:rPr lang="en-US" sz="2400">
                <a:effectLst>
                  <a:outerShdw blurRad="38100" dist="38100" dir="2700000" algn="tl">
                    <a:srgbClr val="000000"/>
                  </a:outerShdw>
                </a:effectLst>
              </a:rPr>
              <a:t> Where was I born?</a:t>
            </a:r>
          </a:p>
          <a:p>
            <a:r>
              <a:rPr lang="en-US" sz="2400">
                <a:effectLst>
                  <a:outerShdw blurRad="38100" dist="38100" dir="2700000" algn="tl">
                    <a:srgbClr val="000000"/>
                  </a:outerShdw>
                </a:effectLst>
              </a:rPr>
              <a:t>    I was born in Yreka, California.</a:t>
            </a:r>
          </a:p>
          <a:p>
            <a:pPr>
              <a:spcBef>
                <a:spcPct val="50000"/>
              </a:spcBef>
            </a:pPr>
            <a:endParaRPr lang="en-US" sz="2400">
              <a:effectLst>
                <a:outerShdw blurRad="38100" dist="38100" dir="2700000" algn="tl">
                  <a:srgbClr val="000000"/>
                </a:outerShdw>
              </a:effectLst>
            </a:endParaRPr>
          </a:p>
        </p:txBody>
      </p:sp>
      <p:pic>
        <p:nvPicPr>
          <p:cNvPr id="9226" name="Picture 10" descr="USA Map"/>
          <p:cNvPicPr>
            <a:picLocks noChangeAspect="1" noChangeArrowheads="1"/>
          </p:cNvPicPr>
          <p:nvPr/>
        </p:nvPicPr>
        <p:blipFill>
          <a:blip r:embed="rId4"/>
          <a:srcRect/>
          <a:stretch>
            <a:fillRect/>
          </a:stretch>
        </p:blipFill>
        <p:spPr bwMode="auto">
          <a:xfrm>
            <a:off x="4114800" y="1447800"/>
            <a:ext cx="5029200" cy="4800600"/>
          </a:xfrm>
          <a:prstGeom prst="rect">
            <a:avLst/>
          </a:prstGeom>
          <a:noFill/>
        </p:spPr>
      </p:pic>
    </p:spTree>
  </p:cSld>
  <p:clrMapOvr>
    <a:masterClrMapping/>
  </p:clrMapOvr>
  <p:transition spd="slow">
    <p:wedge/>
    <p:sndAc>
      <p:stSnd>
        <p:snd r:embed="rId3" name="whoosh.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1"/>
          </p:nvPr>
        </p:nvSpPr>
        <p:spPr>
          <a:xfrm>
            <a:off x="457200" y="1600200"/>
            <a:ext cx="4032250" cy="4530725"/>
          </a:xfrm>
        </p:spPr>
        <p:txBody>
          <a:bodyPr/>
          <a:lstStyle/>
          <a:p>
            <a:r>
              <a:rPr lang="en-US" sz="2000" i="1">
                <a:latin typeface="Batang" pitchFamily="18" charset="-127"/>
              </a:rPr>
              <a:t>My goal right now is to get good grades in all my classes.</a:t>
            </a:r>
          </a:p>
          <a:p>
            <a:r>
              <a:rPr lang="en-US" sz="2000" i="1">
                <a:latin typeface="Batang" pitchFamily="18" charset="-127"/>
              </a:rPr>
              <a:t>My long term goals are to go to a college. I’m not for sure what college and for what.</a:t>
            </a:r>
          </a:p>
          <a:p>
            <a:r>
              <a:rPr lang="en-US" sz="2000" i="1">
                <a:latin typeface="Batang" pitchFamily="18" charset="-127"/>
              </a:rPr>
              <a:t>A goal that have right is to get my drivers license. </a:t>
            </a:r>
          </a:p>
        </p:txBody>
      </p:sp>
      <p:sp>
        <p:nvSpPr>
          <p:cNvPr id="10245" name="WordArt 5"/>
          <p:cNvSpPr>
            <a:spLocks noChangeArrowheads="1" noChangeShapeType="1" noTextEdit="1"/>
          </p:cNvSpPr>
          <p:nvPr/>
        </p:nvSpPr>
        <p:spPr bwMode="auto">
          <a:xfrm>
            <a:off x="1828800" y="0"/>
            <a:ext cx="4114800" cy="1447800"/>
          </a:xfrm>
          <a:prstGeom prst="rect">
            <a:avLst/>
          </a:prstGeom>
        </p:spPr>
        <p:txBody>
          <a:bodyPr wrap="none" fromWordArt="1">
            <a:prstTxWarp prst="textDeflate">
              <a:avLst>
                <a:gd name="adj" fmla="val 26227"/>
              </a:avLst>
            </a:prstTxWarp>
          </a:bodyPr>
          <a:lstStyle/>
          <a:p>
            <a:pPr algn="ctr"/>
            <a:r>
              <a:rPr lang="en-US" sz="5400" b="1" kern="10">
                <a:ln w="9525">
                  <a:solidFill>
                    <a:srgbClr val="000000"/>
                  </a:solidFill>
                  <a:round/>
                  <a:headEnd/>
                  <a:tailEnd/>
                </a:ln>
                <a:solidFill>
                  <a:schemeClr val="bg2"/>
                </a:solidFill>
                <a:latin typeface="Impact"/>
              </a:rPr>
              <a:t>Goals</a:t>
            </a:r>
          </a:p>
        </p:txBody>
      </p:sp>
      <p:pic>
        <p:nvPicPr>
          <p:cNvPr id="10257" name="Picture 17" descr="Goals Wallpaper Please be Patient as Image Loads"/>
          <p:cNvPicPr>
            <a:picLocks noChangeAspect="1" noChangeArrowheads="1"/>
          </p:cNvPicPr>
          <p:nvPr>
            <p:ph sz="half" idx="2"/>
          </p:nvPr>
        </p:nvPicPr>
        <p:blipFill>
          <a:blip r:embed="rId4"/>
          <a:srcRect/>
          <a:stretch>
            <a:fillRect/>
          </a:stretch>
        </p:blipFill>
        <p:spPr>
          <a:xfrm>
            <a:off x="4724400" y="1524000"/>
            <a:ext cx="4419600" cy="4800600"/>
          </a:xfrm>
          <a:noFill/>
          <a:ln/>
        </p:spPr>
      </p:pic>
    </p:spTree>
  </p:cSld>
  <p:clrMapOvr>
    <a:masterClrMapping/>
  </p:clrMapOvr>
  <p:transition spd="slow">
    <p:pull dir="rd"/>
    <p:sndAc>
      <p:stSnd>
        <p:snd r:embed="rId3" name="voltage.wav"/>
      </p:stSnd>
    </p:sndAc>
  </p:transition>
  <p:timing>
    <p:tnLst>
      <p:par>
        <p:cTn id="1" dur="indefinite" restart="never" nodeType="tmRoot"/>
      </p:par>
    </p:tnLst>
  </p:timing>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amwork">
  <a:themeElements>
    <a:clrScheme name="Teamwork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fontScheme name="Teamwork">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amwork 1">
        <a:dk1>
          <a:srgbClr val="000078"/>
        </a:dk1>
        <a:lt1>
          <a:srgbClr val="FFFFFF"/>
        </a:lt1>
        <a:dk2>
          <a:srgbClr val="000066"/>
        </a:dk2>
        <a:lt2>
          <a:srgbClr val="CCECFF"/>
        </a:lt2>
        <a:accent1>
          <a:srgbClr val="0099CC"/>
        </a:accent1>
        <a:accent2>
          <a:srgbClr val="008080"/>
        </a:accent2>
        <a:accent3>
          <a:srgbClr val="AAAAB8"/>
        </a:accent3>
        <a:accent4>
          <a:srgbClr val="DADADA"/>
        </a:accent4>
        <a:accent5>
          <a:srgbClr val="AACAE2"/>
        </a:accent5>
        <a:accent6>
          <a:srgbClr val="007373"/>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Teamwork 2">
        <a:dk1>
          <a:srgbClr val="0000A6"/>
        </a:dk1>
        <a:lt1>
          <a:srgbClr val="FFFFFF"/>
        </a:lt1>
        <a:dk2>
          <a:srgbClr val="000099"/>
        </a:dk2>
        <a:lt2>
          <a:srgbClr val="CCFFFF"/>
        </a:lt2>
        <a:accent1>
          <a:srgbClr val="00CCFF"/>
        </a:accent1>
        <a:accent2>
          <a:srgbClr val="FFE701"/>
        </a:accent2>
        <a:accent3>
          <a:srgbClr val="AAAACA"/>
        </a:accent3>
        <a:accent4>
          <a:srgbClr val="DADADA"/>
        </a:accent4>
        <a:accent5>
          <a:srgbClr val="AAE2FF"/>
        </a:accent5>
        <a:accent6>
          <a:srgbClr val="E7D101"/>
        </a:accent6>
        <a:hlink>
          <a:srgbClr val="FFCC66"/>
        </a:hlink>
        <a:folHlink>
          <a:srgbClr val="00CA00"/>
        </a:folHlink>
      </a:clrScheme>
      <a:clrMap bg1="dk2" tx1="lt1" bg2="dk1" tx2="lt2" accent1="accent1" accent2="accent2" accent3="accent3" accent4="accent4" accent5="accent5" accent6="accent6" hlink="hlink" folHlink="folHlink"/>
    </a:extraClrScheme>
    <a:extraClrScheme>
      <a:clrScheme name="Teamwork 3">
        <a:dk1>
          <a:srgbClr val="000000"/>
        </a:dk1>
        <a:lt1>
          <a:srgbClr val="E0EBF6"/>
        </a:lt1>
        <a:dk2>
          <a:srgbClr val="77A4AF"/>
        </a:dk2>
        <a:lt2>
          <a:srgbClr val="F3F7FB"/>
        </a:lt2>
        <a:accent1>
          <a:srgbClr val="B9C4D7"/>
        </a:accent1>
        <a:accent2>
          <a:srgbClr val="B1A1C5"/>
        </a:accent2>
        <a:accent3>
          <a:srgbClr val="EDF3FA"/>
        </a:accent3>
        <a:accent4>
          <a:srgbClr val="000000"/>
        </a:accent4>
        <a:accent5>
          <a:srgbClr val="D9DEE8"/>
        </a:accent5>
        <a:accent6>
          <a:srgbClr val="A091B2"/>
        </a:accent6>
        <a:hlink>
          <a:srgbClr val="3F2FB5"/>
        </a:hlink>
        <a:folHlink>
          <a:srgbClr val="318944"/>
        </a:folHlink>
      </a:clrScheme>
      <a:clrMap bg1="lt1" tx1="dk1" bg2="lt2" tx2="dk2" accent1="accent1" accent2="accent2" accent3="accent3" accent4="accent4" accent5="accent5" accent6="accent6" hlink="hlink" folHlink="folHlink"/>
    </a:extraClrScheme>
    <a:extraClrScheme>
      <a:clrScheme name="Teamwork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clrMap bg1="dk2" tx1="lt1" bg2="dk1" tx2="lt2" accent1="accent1" accent2="accent2" accent3="accent3" accent4="accent4" accent5="accent5" accent6="accent6" hlink="hlink" folHlink="folHlink"/>
    </a:extraClrScheme>
    <a:extraClrScheme>
      <a:clrScheme name="Teamwork 5">
        <a:dk1>
          <a:srgbClr val="8ABA8D"/>
        </a:dk1>
        <a:lt1>
          <a:srgbClr val="FFFFFF"/>
        </a:lt1>
        <a:dk2>
          <a:srgbClr val="6FB56D"/>
        </a:dk2>
        <a:lt2>
          <a:srgbClr val="DCF1F4"/>
        </a:lt2>
        <a:accent1>
          <a:srgbClr val="2E7E2E"/>
        </a:accent1>
        <a:accent2>
          <a:srgbClr val="25735D"/>
        </a:accent2>
        <a:accent3>
          <a:srgbClr val="BBD7BA"/>
        </a:accent3>
        <a:accent4>
          <a:srgbClr val="DADADA"/>
        </a:accent4>
        <a:accent5>
          <a:srgbClr val="ADC0AD"/>
        </a:accent5>
        <a:accent6>
          <a:srgbClr val="206853"/>
        </a:accent6>
        <a:hlink>
          <a:srgbClr val="FFFF00"/>
        </a:hlink>
        <a:folHlink>
          <a:srgbClr val="FFF4BF"/>
        </a:folHlink>
      </a:clrScheme>
      <a:clrMap bg1="dk2" tx1="lt1" bg2="dk1" tx2="lt2" accent1="accent1" accent2="accent2" accent3="accent3" accent4="accent4" accent5="accent5" accent6="accent6" hlink="hlink" folHlink="folHlink"/>
    </a:extraClrScheme>
    <a:extraClrScheme>
      <a:clrScheme name="Teamwork 6">
        <a:dk1>
          <a:srgbClr val="005400"/>
        </a:dk1>
        <a:lt1>
          <a:srgbClr val="FFFFFF"/>
        </a:lt1>
        <a:dk2>
          <a:srgbClr val="004800"/>
        </a:dk2>
        <a:lt2>
          <a:srgbClr val="D6D8C0"/>
        </a:lt2>
        <a:accent1>
          <a:srgbClr val="339933"/>
        </a:accent1>
        <a:accent2>
          <a:srgbClr val="7D8C70"/>
        </a:accent2>
        <a:accent3>
          <a:srgbClr val="AAB1AA"/>
        </a:accent3>
        <a:accent4>
          <a:srgbClr val="DADADA"/>
        </a:accent4>
        <a:accent5>
          <a:srgbClr val="ADCAAD"/>
        </a:accent5>
        <a:accent6>
          <a:srgbClr val="717E65"/>
        </a:accent6>
        <a:hlink>
          <a:srgbClr val="CCCC00"/>
        </a:hlink>
        <a:folHlink>
          <a:srgbClr val="85B3B1"/>
        </a:folHlink>
      </a:clrScheme>
      <a:clrMap bg1="dk2" tx1="lt1" bg2="dk1" tx2="lt2" accent1="accent1" accent2="accent2" accent3="accent3" accent4="accent4" accent5="accent5" accent6="accent6" hlink="hlink" folHlink="folHlink"/>
    </a:extraClrScheme>
    <a:extraClrScheme>
      <a:clrScheme name="Teamwork 7">
        <a:dk1>
          <a:srgbClr val="000000"/>
        </a:dk1>
        <a:lt1>
          <a:srgbClr val="F5F0BD"/>
        </a:lt1>
        <a:dk2>
          <a:srgbClr val="BD9D69"/>
        </a:dk2>
        <a:lt2>
          <a:srgbClr val="FFFFCC"/>
        </a:lt2>
        <a:accent1>
          <a:srgbClr val="CDBB77"/>
        </a:accent1>
        <a:accent2>
          <a:srgbClr val="F8EBD0"/>
        </a:accent2>
        <a:accent3>
          <a:srgbClr val="F9F6DB"/>
        </a:accent3>
        <a:accent4>
          <a:srgbClr val="000000"/>
        </a:accent4>
        <a:accent5>
          <a:srgbClr val="E3DABD"/>
        </a:accent5>
        <a:accent6>
          <a:srgbClr val="E1D5BC"/>
        </a:accent6>
        <a:hlink>
          <a:srgbClr val="FF9900"/>
        </a:hlink>
        <a:folHlink>
          <a:srgbClr val="C64B00"/>
        </a:folHlink>
      </a:clrScheme>
      <a:clrMap bg1="lt1" tx1="dk1" bg2="lt2" tx2="dk2" accent1="accent1" accent2="accent2" accent3="accent3" accent4="accent4" accent5="accent5" accent6="accent6" hlink="hlink" folHlink="folHlink"/>
    </a:extraClrScheme>
    <a:extraClrScheme>
      <a:clrScheme name="Teamwork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clrMap bg1="lt1" tx1="dk1" bg2="lt2" tx2="dk2" accent1="accent1" accent2="accent2" accent3="accent3" accent4="accent4" accent5="accent5" accent6="accent6" hlink="hlink" folHlink="folHlink"/>
    </a:extraClrScheme>
    <a:extraClrScheme>
      <a:clrScheme name="Teamwork 9">
        <a:dk1>
          <a:srgbClr val="8A0000"/>
        </a:dk1>
        <a:lt1>
          <a:srgbClr val="FFFFFF"/>
        </a:lt1>
        <a:dk2>
          <a:srgbClr val="800000"/>
        </a:dk2>
        <a:lt2>
          <a:srgbClr val="FFFFCC"/>
        </a:lt2>
        <a:accent1>
          <a:srgbClr val="FF5831"/>
        </a:accent1>
        <a:accent2>
          <a:srgbClr val="C5543D"/>
        </a:accent2>
        <a:accent3>
          <a:srgbClr val="C0AAAA"/>
        </a:accent3>
        <a:accent4>
          <a:srgbClr val="DADADA"/>
        </a:accent4>
        <a:accent5>
          <a:srgbClr val="FFB4AD"/>
        </a:accent5>
        <a:accent6>
          <a:srgbClr val="B24B36"/>
        </a:accent6>
        <a:hlink>
          <a:srgbClr val="FFFFCC"/>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155</TotalTime>
  <Words>338</Words>
  <Application>Microsoft Office PowerPoint</Application>
  <PresentationFormat>On-screen Show (4:3)</PresentationFormat>
  <Paragraphs>42</Paragraphs>
  <Slides>5</Slides>
  <Notes>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vt:i4>
      </vt:variant>
    </vt:vector>
  </HeadingPairs>
  <TitlesOfParts>
    <vt:vector size="14" baseType="lpstr">
      <vt:lpstr>Arial</vt:lpstr>
      <vt:lpstr>Tahoma</vt:lpstr>
      <vt:lpstr>Times New Roman</vt:lpstr>
      <vt:lpstr>Wingdings</vt:lpstr>
      <vt:lpstr>Garamond</vt:lpstr>
      <vt:lpstr>Batang</vt:lpstr>
      <vt:lpstr>Shimmer</vt:lpstr>
      <vt:lpstr>Teamwork</vt:lpstr>
      <vt:lpstr>Balance</vt:lpstr>
      <vt:lpstr>My Autobiography </vt:lpstr>
      <vt:lpstr>Things I Enjoy to Do</vt:lpstr>
      <vt:lpstr>Favorites </vt:lpstr>
      <vt:lpstr>History About Me</vt:lpstr>
      <vt:lpstr>Slide 5</vt:lpstr>
    </vt:vector>
  </TitlesOfParts>
  <Company>Eagle Point School District 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Autobiography</dc:title>
  <dc:creator>ephsb4</dc:creator>
  <cp:lastModifiedBy>Alberto Velez</cp:lastModifiedBy>
  <cp:revision>6</cp:revision>
  <dcterms:created xsi:type="dcterms:W3CDTF">2005-02-03T15:52:34Z</dcterms:created>
  <dcterms:modified xsi:type="dcterms:W3CDTF">2009-05-15T01:29:16Z</dcterms:modified>
</cp:coreProperties>
</file>